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30"/>
  </p:notesMasterIdLst>
  <p:sldIdLst>
    <p:sldId id="256" r:id="rId2"/>
    <p:sldId id="257" r:id="rId3"/>
    <p:sldId id="261" r:id="rId4"/>
    <p:sldId id="264" r:id="rId5"/>
    <p:sldId id="265" r:id="rId6"/>
    <p:sldId id="266" r:id="rId7"/>
    <p:sldId id="258" r:id="rId8"/>
    <p:sldId id="267" r:id="rId9"/>
    <p:sldId id="271" r:id="rId10"/>
    <p:sldId id="273" r:id="rId11"/>
    <p:sldId id="282" r:id="rId12"/>
    <p:sldId id="283" r:id="rId13"/>
    <p:sldId id="284" r:id="rId14"/>
    <p:sldId id="285" r:id="rId15"/>
    <p:sldId id="286" r:id="rId16"/>
    <p:sldId id="259" r:id="rId17"/>
    <p:sldId id="268" r:id="rId18"/>
    <p:sldId id="269" r:id="rId19"/>
    <p:sldId id="270" r:id="rId20"/>
    <p:sldId id="262" r:id="rId21"/>
    <p:sldId id="263" r:id="rId22"/>
    <p:sldId id="287" r:id="rId23"/>
    <p:sldId id="278" r:id="rId24"/>
    <p:sldId id="279" r:id="rId25"/>
    <p:sldId id="274" r:id="rId26"/>
    <p:sldId id="275" r:id="rId27"/>
    <p:sldId id="276" r:id="rId28"/>
    <p:sldId id="277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952A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0" autoAdjust="0"/>
    <p:restoredTop sz="93353" autoAdjust="0"/>
  </p:normalViewPr>
  <p:slideViewPr>
    <p:cSldViewPr snapToGrid="0" showGuides="1">
      <p:cViewPr varScale="1">
        <p:scale>
          <a:sx n="66" d="100"/>
          <a:sy n="66" d="100"/>
        </p:scale>
        <p:origin x="485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9DCD27-1C0C-4E4E-AED7-42F3A481AAE6}" type="doc">
      <dgm:prSet loTypeId="urn:microsoft.com/office/officeart/2005/8/layout/radial4" loCatId="relationship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8FAF8B1C-4AC9-45A9-ACFD-2B013130776A}">
      <dgm:prSet phldrT="[Текст]"/>
      <dgm:spPr/>
      <dgm:t>
        <a:bodyPr/>
        <a:lstStyle/>
        <a:p>
          <a:r>
            <a:rPr lang="ru-RU" b="1" dirty="0" smtClean="0">
              <a:solidFill>
                <a:srgbClr val="00B050"/>
              </a:solidFill>
            </a:rPr>
            <a:t>Профессиональное самоопределение школьника</a:t>
          </a:r>
          <a:endParaRPr lang="ru-RU" b="1" dirty="0">
            <a:solidFill>
              <a:srgbClr val="00B050"/>
            </a:solidFill>
          </a:endParaRPr>
        </a:p>
      </dgm:t>
    </dgm:pt>
    <dgm:pt modelId="{CBA382AA-654D-4BF0-94F0-519E998F0E7F}" type="parTrans" cxnId="{DEC2E65B-79BE-42A7-AAD1-B9896F704A56}">
      <dgm:prSet/>
      <dgm:spPr/>
      <dgm:t>
        <a:bodyPr/>
        <a:lstStyle/>
        <a:p>
          <a:endParaRPr lang="ru-RU"/>
        </a:p>
      </dgm:t>
    </dgm:pt>
    <dgm:pt modelId="{1DAB8FC1-C8AE-42D1-BB62-F353A0D40B21}" type="sibTrans" cxnId="{DEC2E65B-79BE-42A7-AAD1-B9896F704A56}">
      <dgm:prSet/>
      <dgm:spPr/>
      <dgm:t>
        <a:bodyPr/>
        <a:lstStyle/>
        <a:p>
          <a:endParaRPr lang="ru-RU"/>
        </a:p>
      </dgm:t>
    </dgm:pt>
    <dgm:pt modelId="{021001F4-0347-435E-A31A-3F3A9AFD2441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B050"/>
              </a:solidFill>
            </a:rPr>
            <a:t>Профориентация на уроках</a:t>
          </a:r>
          <a:endParaRPr lang="ru-RU" sz="1800" b="1" dirty="0">
            <a:solidFill>
              <a:srgbClr val="00B050"/>
            </a:solidFill>
          </a:endParaRPr>
        </a:p>
      </dgm:t>
    </dgm:pt>
    <dgm:pt modelId="{F06A4F07-6C0D-4A1D-8754-D8DAEC4E56FA}" type="parTrans" cxnId="{E2869E8A-5124-401B-AC0A-78CD49C1AA52}">
      <dgm:prSet/>
      <dgm:spPr/>
      <dgm:t>
        <a:bodyPr/>
        <a:lstStyle/>
        <a:p>
          <a:endParaRPr lang="ru-RU"/>
        </a:p>
      </dgm:t>
    </dgm:pt>
    <dgm:pt modelId="{96743F9E-E32F-4091-942A-DA74F7B3C4BC}" type="sibTrans" cxnId="{E2869E8A-5124-401B-AC0A-78CD49C1AA52}">
      <dgm:prSet/>
      <dgm:spPr/>
      <dgm:t>
        <a:bodyPr/>
        <a:lstStyle/>
        <a:p>
          <a:endParaRPr lang="ru-RU"/>
        </a:p>
      </dgm:t>
    </dgm:pt>
    <dgm:pt modelId="{4490F612-3B98-4CFF-9651-A4B67A2E5621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B050"/>
              </a:solidFill>
            </a:rPr>
            <a:t>Профориентация во внеурочной деятельности</a:t>
          </a:r>
          <a:endParaRPr lang="ru-RU" sz="1800" b="1" dirty="0">
            <a:solidFill>
              <a:srgbClr val="00B050"/>
            </a:solidFill>
          </a:endParaRPr>
        </a:p>
      </dgm:t>
    </dgm:pt>
    <dgm:pt modelId="{6C9348E8-A6FD-4930-8651-39B85884CB2A}" type="parTrans" cxnId="{5CBC6A03-73C0-4739-9F16-FE2E382975A1}">
      <dgm:prSet/>
      <dgm:spPr/>
      <dgm:t>
        <a:bodyPr/>
        <a:lstStyle/>
        <a:p>
          <a:endParaRPr lang="ru-RU"/>
        </a:p>
      </dgm:t>
    </dgm:pt>
    <dgm:pt modelId="{11272ED3-18EE-485D-9E75-6B4E2D8CD655}" type="sibTrans" cxnId="{5CBC6A03-73C0-4739-9F16-FE2E382975A1}">
      <dgm:prSet/>
      <dgm:spPr/>
      <dgm:t>
        <a:bodyPr/>
        <a:lstStyle/>
        <a:p>
          <a:endParaRPr lang="ru-RU"/>
        </a:p>
      </dgm:t>
    </dgm:pt>
    <dgm:pt modelId="{3A1A1F47-05F9-4311-BD4D-859313872007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B050"/>
              </a:solidFill>
            </a:rPr>
            <a:t>Профориентация в дополнительном образовании</a:t>
          </a:r>
          <a:endParaRPr lang="ru-RU" sz="1800" b="1" dirty="0">
            <a:solidFill>
              <a:srgbClr val="00B050"/>
            </a:solidFill>
          </a:endParaRPr>
        </a:p>
      </dgm:t>
    </dgm:pt>
    <dgm:pt modelId="{AB1FC451-9605-45F2-9637-29539AFA9E1B}" type="parTrans" cxnId="{73E55F7F-643F-4A9B-A2CA-057D2B2BA9C2}">
      <dgm:prSet/>
      <dgm:spPr/>
      <dgm:t>
        <a:bodyPr/>
        <a:lstStyle/>
        <a:p>
          <a:endParaRPr lang="ru-RU"/>
        </a:p>
      </dgm:t>
    </dgm:pt>
    <dgm:pt modelId="{8574DB23-ECD6-4F9A-A1A4-6C95E3546458}" type="sibTrans" cxnId="{73E55F7F-643F-4A9B-A2CA-057D2B2BA9C2}">
      <dgm:prSet/>
      <dgm:spPr/>
      <dgm:t>
        <a:bodyPr/>
        <a:lstStyle/>
        <a:p>
          <a:endParaRPr lang="ru-RU"/>
        </a:p>
      </dgm:t>
    </dgm:pt>
    <dgm:pt modelId="{4D91F6FD-04DC-4B1C-B4DC-BEBD41C8C472}" type="pres">
      <dgm:prSet presAssocID="{BB9DCD27-1C0C-4E4E-AED7-42F3A481AAE6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85D48D1-E29D-4BEC-8079-D562B7F1EA7E}" type="pres">
      <dgm:prSet presAssocID="{8FAF8B1C-4AC9-45A9-ACFD-2B013130776A}" presName="centerShape" presStyleLbl="node0" presStyleIdx="0" presStyleCnt="1" custScaleX="213825"/>
      <dgm:spPr/>
      <dgm:t>
        <a:bodyPr/>
        <a:lstStyle/>
        <a:p>
          <a:endParaRPr lang="ru-RU"/>
        </a:p>
      </dgm:t>
    </dgm:pt>
    <dgm:pt modelId="{99356936-D857-477A-B5D4-E5EF8B99A904}" type="pres">
      <dgm:prSet presAssocID="{F06A4F07-6C0D-4A1D-8754-D8DAEC4E56FA}" presName="parTrans" presStyleLbl="bgSibTrans2D1" presStyleIdx="0" presStyleCnt="3"/>
      <dgm:spPr/>
      <dgm:t>
        <a:bodyPr/>
        <a:lstStyle/>
        <a:p>
          <a:endParaRPr lang="ru-RU"/>
        </a:p>
      </dgm:t>
    </dgm:pt>
    <dgm:pt modelId="{E9B418EE-0874-4C54-A486-3F60F3777989}" type="pres">
      <dgm:prSet presAssocID="{021001F4-0347-435E-A31A-3F3A9AFD2441}" presName="node" presStyleLbl="node1" presStyleIdx="0" presStyleCnt="3" custScaleX="123270" custScaleY="109960" custRadScaleRad="132336" custRadScaleInc="-112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AC7494-EE84-414F-A20E-A5AA15A55155}" type="pres">
      <dgm:prSet presAssocID="{6C9348E8-A6FD-4930-8651-39B85884CB2A}" presName="parTrans" presStyleLbl="bgSibTrans2D1" presStyleIdx="1" presStyleCnt="3"/>
      <dgm:spPr/>
      <dgm:t>
        <a:bodyPr/>
        <a:lstStyle/>
        <a:p>
          <a:endParaRPr lang="ru-RU"/>
        </a:p>
      </dgm:t>
    </dgm:pt>
    <dgm:pt modelId="{00F053A7-EB69-4CAD-9619-F76B034C0FB7}" type="pres">
      <dgm:prSet presAssocID="{4490F612-3B98-4CFF-9651-A4B67A2E5621}" presName="node" presStyleLbl="node1" presStyleIdx="1" presStyleCnt="3" custScaleX="123270" custScaleY="1099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47EBA9-B94F-44CD-B317-0D6F636A892E}" type="pres">
      <dgm:prSet presAssocID="{AB1FC451-9605-45F2-9637-29539AFA9E1B}" presName="parTrans" presStyleLbl="bgSibTrans2D1" presStyleIdx="2" presStyleCnt="3"/>
      <dgm:spPr/>
      <dgm:t>
        <a:bodyPr/>
        <a:lstStyle/>
        <a:p>
          <a:endParaRPr lang="ru-RU"/>
        </a:p>
      </dgm:t>
    </dgm:pt>
    <dgm:pt modelId="{F35AE571-0E6E-4A3D-8D1E-C8E328D0C08D}" type="pres">
      <dgm:prSet presAssocID="{3A1A1F47-05F9-4311-BD4D-859313872007}" presName="node" presStyleLbl="node1" presStyleIdx="2" presStyleCnt="3" custScaleX="123270" custScaleY="109960" custRadScaleRad="131342" custRadScaleInc="134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2869E8A-5124-401B-AC0A-78CD49C1AA52}" srcId="{8FAF8B1C-4AC9-45A9-ACFD-2B013130776A}" destId="{021001F4-0347-435E-A31A-3F3A9AFD2441}" srcOrd="0" destOrd="0" parTransId="{F06A4F07-6C0D-4A1D-8754-D8DAEC4E56FA}" sibTransId="{96743F9E-E32F-4091-942A-DA74F7B3C4BC}"/>
    <dgm:cxn modelId="{6FEF72A2-31EF-4FF5-9CD7-430391428FA9}" type="presOf" srcId="{AB1FC451-9605-45F2-9637-29539AFA9E1B}" destId="{3A47EBA9-B94F-44CD-B317-0D6F636A892E}" srcOrd="0" destOrd="0" presId="urn:microsoft.com/office/officeart/2005/8/layout/radial4"/>
    <dgm:cxn modelId="{F6212698-D20A-45EE-BE5C-D07102A89E9D}" type="presOf" srcId="{F06A4F07-6C0D-4A1D-8754-D8DAEC4E56FA}" destId="{99356936-D857-477A-B5D4-E5EF8B99A904}" srcOrd="0" destOrd="0" presId="urn:microsoft.com/office/officeart/2005/8/layout/radial4"/>
    <dgm:cxn modelId="{197BFB61-FF3C-4147-A1F3-7192167359CC}" type="presOf" srcId="{3A1A1F47-05F9-4311-BD4D-859313872007}" destId="{F35AE571-0E6E-4A3D-8D1E-C8E328D0C08D}" srcOrd="0" destOrd="0" presId="urn:microsoft.com/office/officeart/2005/8/layout/radial4"/>
    <dgm:cxn modelId="{70AC8026-95D6-40C8-AA06-75BE046F8DE4}" type="presOf" srcId="{021001F4-0347-435E-A31A-3F3A9AFD2441}" destId="{E9B418EE-0874-4C54-A486-3F60F3777989}" srcOrd="0" destOrd="0" presId="urn:microsoft.com/office/officeart/2005/8/layout/radial4"/>
    <dgm:cxn modelId="{3974B3BB-C0BD-4DFA-AFA5-F99CA9D95C9E}" type="presOf" srcId="{6C9348E8-A6FD-4930-8651-39B85884CB2A}" destId="{7CAC7494-EE84-414F-A20E-A5AA15A55155}" srcOrd="0" destOrd="0" presId="urn:microsoft.com/office/officeart/2005/8/layout/radial4"/>
    <dgm:cxn modelId="{73E55F7F-643F-4A9B-A2CA-057D2B2BA9C2}" srcId="{8FAF8B1C-4AC9-45A9-ACFD-2B013130776A}" destId="{3A1A1F47-05F9-4311-BD4D-859313872007}" srcOrd="2" destOrd="0" parTransId="{AB1FC451-9605-45F2-9637-29539AFA9E1B}" sibTransId="{8574DB23-ECD6-4F9A-A1A4-6C95E3546458}"/>
    <dgm:cxn modelId="{89381E1B-EE13-4C0B-8297-91625268F464}" type="presOf" srcId="{4490F612-3B98-4CFF-9651-A4B67A2E5621}" destId="{00F053A7-EB69-4CAD-9619-F76B034C0FB7}" srcOrd="0" destOrd="0" presId="urn:microsoft.com/office/officeart/2005/8/layout/radial4"/>
    <dgm:cxn modelId="{C725B9C2-AFA2-4C10-BA7B-FB0A06AE3351}" type="presOf" srcId="{8FAF8B1C-4AC9-45A9-ACFD-2B013130776A}" destId="{D85D48D1-E29D-4BEC-8079-D562B7F1EA7E}" srcOrd="0" destOrd="0" presId="urn:microsoft.com/office/officeart/2005/8/layout/radial4"/>
    <dgm:cxn modelId="{DEC2E65B-79BE-42A7-AAD1-B9896F704A56}" srcId="{BB9DCD27-1C0C-4E4E-AED7-42F3A481AAE6}" destId="{8FAF8B1C-4AC9-45A9-ACFD-2B013130776A}" srcOrd="0" destOrd="0" parTransId="{CBA382AA-654D-4BF0-94F0-519E998F0E7F}" sibTransId="{1DAB8FC1-C8AE-42D1-BB62-F353A0D40B21}"/>
    <dgm:cxn modelId="{5CBC6A03-73C0-4739-9F16-FE2E382975A1}" srcId="{8FAF8B1C-4AC9-45A9-ACFD-2B013130776A}" destId="{4490F612-3B98-4CFF-9651-A4B67A2E5621}" srcOrd="1" destOrd="0" parTransId="{6C9348E8-A6FD-4930-8651-39B85884CB2A}" sibTransId="{11272ED3-18EE-485D-9E75-6B4E2D8CD655}"/>
    <dgm:cxn modelId="{BF83331E-4B5E-4B0E-82A2-62D7EA0C955D}" type="presOf" srcId="{BB9DCD27-1C0C-4E4E-AED7-42F3A481AAE6}" destId="{4D91F6FD-04DC-4B1C-B4DC-BEBD41C8C472}" srcOrd="0" destOrd="0" presId="urn:microsoft.com/office/officeart/2005/8/layout/radial4"/>
    <dgm:cxn modelId="{AE2D5C08-D1A2-4180-B152-56BD46214348}" type="presParOf" srcId="{4D91F6FD-04DC-4B1C-B4DC-BEBD41C8C472}" destId="{D85D48D1-E29D-4BEC-8079-D562B7F1EA7E}" srcOrd="0" destOrd="0" presId="urn:microsoft.com/office/officeart/2005/8/layout/radial4"/>
    <dgm:cxn modelId="{8D094205-3BAD-4BC8-9CB4-051CA3DAFD3C}" type="presParOf" srcId="{4D91F6FD-04DC-4B1C-B4DC-BEBD41C8C472}" destId="{99356936-D857-477A-B5D4-E5EF8B99A904}" srcOrd="1" destOrd="0" presId="urn:microsoft.com/office/officeart/2005/8/layout/radial4"/>
    <dgm:cxn modelId="{9972A2A9-EB32-4EB1-8090-DAF5FBDF8A80}" type="presParOf" srcId="{4D91F6FD-04DC-4B1C-B4DC-BEBD41C8C472}" destId="{E9B418EE-0874-4C54-A486-3F60F3777989}" srcOrd="2" destOrd="0" presId="urn:microsoft.com/office/officeart/2005/8/layout/radial4"/>
    <dgm:cxn modelId="{06E4EF91-BDEF-4990-8CB6-914A119D710C}" type="presParOf" srcId="{4D91F6FD-04DC-4B1C-B4DC-BEBD41C8C472}" destId="{7CAC7494-EE84-414F-A20E-A5AA15A55155}" srcOrd="3" destOrd="0" presId="urn:microsoft.com/office/officeart/2005/8/layout/radial4"/>
    <dgm:cxn modelId="{81F78380-422B-4EAC-9FA3-43319A226FA5}" type="presParOf" srcId="{4D91F6FD-04DC-4B1C-B4DC-BEBD41C8C472}" destId="{00F053A7-EB69-4CAD-9619-F76B034C0FB7}" srcOrd="4" destOrd="0" presId="urn:microsoft.com/office/officeart/2005/8/layout/radial4"/>
    <dgm:cxn modelId="{A25A89BD-48C7-4690-B832-88A85C2BF4FA}" type="presParOf" srcId="{4D91F6FD-04DC-4B1C-B4DC-BEBD41C8C472}" destId="{3A47EBA9-B94F-44CD-B317-0D6F636A892E}" srcOrd="5" destOrd="0" presId="urn:microsoft.com/office/officeart/2005/8/layout/radial4"/>
    <dgm:cxn modelId="{7C424629-E2D1-4EE2-B095-E0DAD6542813}" type="presParOf" srcId="{4D91F6FD-04DC-4B1C-B4DC-BEBD41C8C472}" destId="{F35AE571-0E6E-4A3D-8D1E-C8E328D0C08D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1A7B1A-3F4F-4120-B70D-B7F6BD17C17C}" type="doc">
      <dgm:prSet loTypeId="urn:microsoft.com/office/officeart/2005/8/layout/process2" loCatId="process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69214994-97F5-4030-82A2-CB939DA77D42}">
      <dgm:prSet phldrT="[Текст]" custT="1"/>
      <dgm:spPr/>
      <dgm:t>
        <a:bodyPr/>
        <a:lstStyle/>
        <a:p>
          <a:pPr algn="ctr"/>
          <a:r>
            <a:rPr lang="ru-RU" sz="2000" b="1" cap="none" spc="0" dirty="0" smtClean="0">
              <a:ln w="6600"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</a:rPr>
            <a:t>ШАГ 1     ПРОФЕССИОГРАММА</a:t>
          </a:r>
          <a:endParaRPr lang="ru-RU" sz="2000" b="1" cap="none" spc="0" dirty="0">
            <a:ln w="6600">
              <a:prstDash val="solid"/>
            </a:ln>
            <a:effectLst>
              <a:outerShdw dist="38100" dir="2700000" algn="tl" rotWithShape="0">
                <a:schemeClr val="accent2"/>
              </a:outerShdw>
            </a:effectLst>
          </a:endParaRPr>
        </a:p>
      </dgm:t>
    </dgm:pt>
    <dgm:pt modelId="{51F9EF0D-3BD7-4BC4-AC0F-8AB0EC49EE28}" type="parTrans" cxnId="{7B9F0A50-0946-45E6-8ACD-D2492BAFB13A}">
      <dgm:prSet/>
      <dgm:spPr/>
      <dgm:t>
        <a:bodyPr/>
        <a:lstStyle/>
        <a:p>
          <a:endParaRPr lang="ru-RU"/>
        </a:p>
      </dgm:t>
    </dgm:pt>
    <dgm:pt modelId="{714A3017-E9D2-4AAB-9B56-23852437BA6B}" type="sibTrans" cxnId="{7B9F0A50-0946-45E6-8ACD-D2492BAFB13A}">
      <dgm:prSet/>
      <dgm:spPr/>
      <dgm:t>
        <a:bodyPr/>
        <a:lstStyle/>
        <a:p>
          <a:endParaRPr lang="ru-RU" b="1" cap="none" spc="0">
            <a:ln w="11112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</a:endParaRPr>
        </a:p>
      </dgm:t>
    </dgm:pt>
    <dgm:pt modelId="{9C38D79C-259B-43AF-AF3F-59BF1C09B544}">
      <dgm:prSet custT="1"/>
      <dgm:spPr/>
      <dgm:t>
        <a:bodyPr/>
        <a:lstStyle/>
        <a:p>
          <a:pPr algn="ctr"/>
          <a:r>
            <a:rPr lang="ru-RU" sz="2000" b="1" cap="none" spc="0" dirty="0" smtClean="0">
              <a:ln w="6600"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</a:rPr>
            <a:t>ШАГ 2     УРОВЕНЬ СЛОЖНОСТИ</a:t>
          </a:r>
          <a:endParaRPr lang="ru-RU" sz="2000" b="1" cap="none" spc="0" dirty="0">
            <a:ln w="6600">
              <a:prstDash val="solid"/>
            </a:ln>
            <a:effectLst>
              <a:outerShdw dist="38100" dir="2700000" algn="tl" rotWithShape="0">
                <a:schemeClr val="accent2"/>
              </a:outerShdw>
            </a:effectLst>
          </a:endParaRPr>
        </a:p>
      </dgm:t>
    </dgm:pt>
    <dgm:pt modelId="{15FBECAB-8E16-44DF-910B-9C477DD42FD8}" type="parTrans" cxnId="{53B3BE17-2913-478E-83AD-5A5FDCC8F15F}">
      <dgm:prSet/>
      <dgm:spPr/>
      <dgm:t>
        <a:bodyPr/>
        <a:lstStyle/>
        <a:p>
          <a:endParaRPr lang="ru-RU"/>
        </a:p>
      </dgm:t>
    </dgm:pt>
    <dgm:pt modelId="{55FAA51D-516F-4FC5-870E-1AC42118D152}" type="sibTrans" cxnId="{53B3BE17-2913-478E-83AD-5A5FDCC8F15F}">
      <dgm:prSet/>
      <dgm:spPr/>
      <dgm:t>
        <a:bodyPr/>
        <a:lstStyle/>
        <a:p>
          <a:endParaRPr lang="ru-RU"/>
        </a:p>
      </dgm:t>
    </dgm:pt>
    <dgm:pt modelId="{55D40AC4-6079-4DB6-A8BC-53E42B061E97}">
      <dgm:prSet custT="1"/>
      <dgm:spPr/>
      <dgm:t>
        <a:bodyPr/>
        <a:lstStyle/>
        <a:p>
          <a:pPr algn="ctr"/>
          <a:r>
            <a:rPr lang="ru-RU" sz="2000" b="1" cap="none" spc="0" smtClean="0">
              <a:ln w="6600"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</a:rPr>
            <a:t>ШАГ 3      ИСТОЧНИКИ ИНФОРМАЦИИ</a:t>
          </a:r>
          <a:endParaRPr lang="ru-RU" sz="2000" b="1" cap="none" spc="0">
            <a:ln w="6600">
              <a:prstDash val="solid"/>
            </a:ln>
            <a:effectLst>
              <a:outerShdw dist="38100" dir="2700000" algn="tl" rotWithShape="0">
                <a:schemeClr val="accent2"/>
              </a:outerShdw>
            </a:effectLst>
          </a:endParaRPr>
        </a:p>
      </dgm:t>
    </dgm:pt>
    <dgm:pt modelId="{E543552F-D851-418F-8935-BD46BC6335E8}" type="parTrans" cxnId="{96DD92D2-B6AE-4B35-BBB5-A84A2C257DBB}">
      <dgm:prSet/>
      <dgm:spPr/>
      <dgm:t>
        <a:bodyPr/>
        <a:lstStyle/>
        <a:p>
          <a:endParaRPr lang="ru-RU"/>
        </a:p>
      </dgm:t>
    </dgm:pt>
    <dgm:pt modelId="{CBCC4985-5119-46BF-85E4-CB863AA8B654}" type="sibTrans" cxnId="{96DD92D2-B6AE-4B35-BBB5-A84A2C257DBB}">
      <dgm:prSet/>
      <dgm:spPr/>
      <dgm:t>
        <a:bodyPr/>
        <a:lstStyle/>
        <a:p>
          <a:endParaRPr lang="ru-RU"/>
        </a:p>
      </dgm:t>
    </dgm:pt>
    <dgm:pt modelId="{2D580249-FD41-41CE-9DD1-AC75A01B94A5}">
      <dgm:prSet custT="1"/>
      <dgm:spPr/>
      <dgm:t>
        <a:bodyPr/>
        <a:lstStyle/>
        <a:p>
          <a:pPr algn="ctr"/>
          <a:r>
            <a:rPr lang="ru-RU" sz="2000" b="1" cap="none" spc="0" smtClean="0">
              <a:ln w="6600"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</a:rPr>
            <a:t>ШАГ 4      ФОРМУЛИРОВКА ЗАДАНИЯ</a:t>
          </a:r>
          <a:endParaRPr lang="ru-RU" sz="2000" b="1" cap="none" spc="0">
            <a:ln w="6600">
              <a:prstDash val="solid"/>
            </a:ln>
            <a:effectLst>
              <a:outerShdw dist="38100" dir="2700000" algn="tl" rotWithShape="0">
                <a:schemeClr val="accent2"/>
              </a:outerShdw>
            </a:effectLst>
          </a:endParaRPr>
        </a:p>
      </dgm:t>
    </dgm:pt>
    <dgm:pt modelId="{362778A8-5A12-4989-95E9-4866E5F76CD6}" type="parTrans" cxnId="{8546068F-4318-43D8-83D9-74EB1C432947}">
      <dgm:prSet/>
      <dgm:spPr/>
      <dgm:t>
        <a:bodyPr/>
        <a:lstStyle/>
        <a:p>
          <a:endParaRPr lang="ru-RU"/>
        </a:p>
      </dgm:t>
    </dgm:pt>
    <dgm:pt modelId="{F491AEA6-BE0F-4F84-A564-260BC0E01F6C}" type="sibTrans" cxnId="{8546068F-4318-43D8-83D9-74EB1C432947}">
      <dgm:prSet/>
      <dgm:spPr/>
      <dgm:t>
        <a:bodyPr/>
        <a:lstStyle/>
        <a:p>
          <a:endParaRPr lang="ru-RU"/>
        </a:p>
      </dgm:t>
    </dgm:pt>
    <dgm:pt modelId="{D1CD2027-DDD7-4388-A76A-4288866222B5}">
      <dgm:prSet custT="1"/>
      <dgm:spPr/>
      <dgm:t>
        <a:bodyPr/>
        <a:lstStyle/>
        <a:p>
          <a:pPr algn="ctr"/>
          <a:r>
            <a:rPr lang="ru-RU" sz="2000" b="1" cap="none" spc="0" dirty="0" smtClean="0">
              <a:ln w="6600"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</a:rPr>
            <a:t>ШАГ 5      ФОРМА ОТВЕТА</a:t>
          </a:r>
          <a:endParaRPr lang="ru-RU" sz="2000" b="1" cap="none" spc="0" dirty="0">
            <a:ln w="6600">
              <a:prstDash val="solid"/>
            </a:ln>
            <a:effectLst>
              <a:outerShdw dist="38100" dir="2700000" algn="tl" rotWithShape="0">
                <a:schemeClr val="accent2"/>
              </a:outerShdw>
            </a:effectLst>
          </a:endParaRPr>
        </a:p>
      </dgm:t>
    </dgm:pt>
    <dgm:pt modelId="{048E77A2-E7A5-4385-9FF4-F629A98C9380}" type="parTrans" cxnId="{4078C254-75AA-4276-8C9C-D99E5FE19FA5}">
      <dgm:prSet/>
      <dgm:spPr/>
      <dgm:t>
        <a:bodyPr/>
        <a:lstStyle/>
        <a:p>
          <a:endParaRPr lang="ru-RU"/>
        </a:p>
      </dgm:t>
    </dgm:pt>
    <dgm:pt modelId="{2CF565E1-89ED-44C1-BBFB-AA53C0A9EB05}" type="sibTrans" cxnId="{4078C254-75AA-4276-8C9C-D99E5FE19FA5}">
      <dgm:prSet/>
      <dgm:spPr/>
      <dgm:t>
        <a:bodyPr/>
        <a:lstStyle/>
        <a:p>
          <a:endParaRPr lang="ru-RU"/>
        </a:p>
      </dgm:t>
    </dgm:pt>
    <dgm:pt modelId="{8E9E102C-0808-4949-A4DA-574486E5EF35}">
      <dgm:prSet custT="1"/>
      <dgm:spPr/>
      <dgm:t>
        <a:bodyPr/>
        <a:lstStyle/>
        <a:p>
          <a:pPr algn="ctr"/>
          <a:r>
            <a:rPr lang="ru-RU" sz="2000" b="1" cap="none" spc="0" smtClean="0">
              <a:ln w="6600"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</a:rPr>
            <a:t>ШАГ 6      КРИТЕРИИ ОЦЕНИВАНИЯ</a:t>
          </a:r>
          <a:endParaRPr lang="ru-RU" sz="2000" b="1" cap="none" spc="0">
            <a:ln w="6600">
              <a:prstDash val="solid"/>
            </a:ln>
            <a:effectLst>
              <a:outerShdw dist="38100" dir="2700000" algn="tl" rotWithShape="0">
                <a:schemeClr val="accent2"/>
              </a:outerShdw>
            </a:effectLst>
          </a:endParaRPr>
        </a:p>
      </dgm:t>
    </dgm:pt>
    <dgm:pt modelId="{5518B516-A1A2-430C-972B-3E19F0CCF5DE}" type="parTrans" cxnId="{E156B5CB-86B7-4C54-ABBE-85A03120646D}">
      <dgm:prSet/>
      <dgm:spPr/>
      <dgm:t>
        <a:bodyPr/>
        <a:lstStyle/>
        <a:p>
          <a:endParaRPr lang="ru-RU"/>
        </a:p>
      </dgm:t>
    </dgm:pt>
    <dgm:pt modelId="{F396EBFB-28CF-4F70-A343-0AFF643D896F}" type="sibTrans" cxnId="{E156B5CB-86B7-4C54-ABBE-85A03120646D}">
      <dgm:prSet/>
      <dgm:spPr/>
      <dgm:t>
        <a:bodyPr/>
        <a:lstStyle/>
        <a:p>
          <a:endParaRPr lang="ru-RU"/>
        </a:p>
      </dgm:t>
    </dgm:pt>
    <dgm:pt modelId="{305CE1C0-4278-44AA-9A8F-0744D5FB0757}">
      <dgm:prSet custT="1"/>
      <dgm:spPr/>
      <dgm:t>
        <a:bodyPr/>
        <a:lstStyle/>
        <a:p>
          <a:pPr algn="ctr"/>
          <a:r>
            <a:rPr lang="ru-RU" sz="2000" b="1" cap="none" spc="0" smtClean="0">
              <a:ln w="6600"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</a:rPr>
            <a:t>ШАГ 7      ИНТЕРЕСНОЕ НАЗВАНИЕ</a:t>
          </a:r>
          <a:endParaRPr lang="ru-RU" sz="2000" b="1" cap="none" spc="0">
            <a:ln w="6600">
              <a:prstDash val="solid"/>
            </a:ln>
            <a:effectLst>
              <a:outerShdw dist="38100" dir="2700000" algn="tl" rotWithShape="0">
                <a:schemeClr val="accent2"/>
              </a:outerShdw>
            </a:effectLst>
          </a:endParaRPr>
        </a:p>
      </dgm:t>
    </dgm:pt>
    <dgm:pt modelId="{CBE5D4C7-E4FD-44E0-98B8-AB0DCA26EBE4}" type="parTrans" cxnId="{00B825E2-8A28-4190-864A-845ED15B28F1}">
      <dgm:prSet/>
      <dgm:spPr/>
      <dgm:t>
        <a:bodyPr/>
        <a:lstStyle/>
        <a:p>
          <a:endParaRPr lang="ru-RU"/>
        </a:p>
      </dgm:t>
    </dgm:pt>
    <dgm:pt modelId="{0549F4EE-4874-4461-9B95-F3FA18127A77}" type="sibTrans" cxnId="{00B825E2-8A28-4190-864A-845ED15B28F1}">
      <dgm:prSet/>
      <dgm:spPr/>
      <dgm:t>
        <a:bodyPr/>
        <a:lstStyle/>
        <a:p>
          <a:endParaRPr lang="ru-RU"/>
        </a:p>
      </dgm:t>
    </dgm:pt>
    <dgm:pt modelId="{1D2B1606-93CE-4A5F-BCBE-9D457EF65E53}" type="pres">
      <dgm:prSet presAssocID="{041A7B1A-3F4F-4120-B70D-B7F6BD17C17C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C2DAB5-263C-41C2-9A91-0FFE19257711}" type="pres">
      <dgm:prSet presAssocID="{69214994-97F5-4030-82A2-CB939DA77D42}" presName="node" presStyleLbl="node1" presStyleIdx="0" presStyleCnt="7" custScaleX="5539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4C2DFF-4CFC-4569-916B-2609E4EF6066}" type="pres">
      <dgm:prSet presAssocID="{714A3017-E9D2-4AAB-9B56-23852437BA6B}" presName="sibTrans" presStyleLbl="sibTrans2D1" presStyleIdx="0" presStyleCnt="6"/>
      <dgm:spPr/>
      <dgm:t>
        <a:bodyPr/>
        <a:lstStyle/>
        <a:p>
          <a:endParaRPr lang="ru-RU"/>
        </a:p>
      </dgm:t>
    </dgm:pt>
    <dgm:pt modelId="{554CFCFC-45E8-4B58-BBFF-4E2F3DD7A831}" type="pres">
      <dgm:prSet presAssocID="{714A3017-E9D2-4AAB-9B56-23852437BA6B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31C071E0-5190-4E68-A654-D5CFAC312CB9}" type="pres">
      <dgm:prSet presAssocID="{9C38D79C-259B-43AF-AF3F-59BF1C09B544}" presName="node" presStyleLbl="node1" presStyleIdx="1" presStyleCnt="7" custScaleX="5548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35831D-71A9-481C-899D-1D2115407FA2}" type="pres">
      <dgm:prSet presAssocID="{55FAA51D-516F-4FC5-870E-1AC42118D152}" presName="sibTrans" presStyleLbl="sibTrans2D1" presStyleIdx="1" presStyleCnt="6"/>
      <dgm:spPr/>
      <dgm:t>
        <a:bodyPr/>
        <a:lstStyle/>
        <a:p>
          <a:endParaRPr lang="ru-RU"/>
        </a:p>
      </dgm:t>
    </dgm:pt>
    <dgm:pt modelId="{E2A9D243-1799-46F8-8C62-135132F65661}" type="pres">
      <dgm:prSet presAssocID="{55FAA51D-516F-4FC5-870E-1AC42118D152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7A384DEC-04C7-429B-9FFE-FE1F1F877C87}" type="pres">
      <dgm:prSet presAssocID="{55D40AC4-6079-4DB6-A8BC-53E42B061E97}" presName="node" presStyleLbl="node1" presStyleIdx="2" presStyleCnt="7" custScaleX="554884" custScaleY="1228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367CD6-846B-41D7-8726-D25B7435D7D9}" type="pres">
      <dgm:prSet presAssocID="{CBCC4985-5119-46BF-85E4-CB863AA8B654}" presName="sibTrans" presStyleLbl="sibTrans2D1" presStyleIdx="2" presStyleCnt="6"/>
      <dgm:spPr/>
      <dgm:t>
        <a:bodyPr/>
        <a:lstStyle/>
        <a:p>
          <a:endParaRPr lang="ru-RU"/>
        </a:p>
      </dgm:t>
    </dgm:pt>
    <dgm:pt modelId="{C7194FF1-1804-4204-A8E7-BB0792EC9830}" type="pres">
      <dgm:prSet presAssocID="{CBCC4985-5119-46BF-85E4-CB863AA8B654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B10CB1D7-D6E4-46C3-900D-41C24E3853AC}" type="pres">
      <dgm:prSet presAssocID="{2D580249-FD41-41CE-9DD1-AC75A01B94A5}" presName="node" presStyleLbl="node1" presStyleIdx="3" presStyleCnt="7" custScaleX="554884" custScaleY="1202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AB11BD-28A9-47B4-8A20-9AB4E53A2721}" type="pres">
      <dgm:prSet presAssocID="{F491AEA6-BE0F-4F84-A564-260BC0E01F6C}" presName="sibTrans" presStyleLbl="sibTrans2D1" presStyleIdx="3" presStyleCnt="6"/>
      <dgm:spPr/>
      <dgm:t>
        <a:bodyPr/>
        <a:lstStyle/>
        <a:p>
          <a:endParaRPr lang="ru-RU"/>
        </a:p>
      </dgm:t>
    </dgm:pt>
    <dgm:pt modelId="{82B19BC8-A9B5-468E-B7A3-DCCD9E37CBE4}" type="pres">
      <dgm:prSet presAssocID="{F491AEA6-BE0F-4F84-A564-260BC0E01F6C}" presName="connectorText" presStyleLbl="sibTrans2D1" presStyleIdx="3" presStyleCnt="6"/>
      <dgm:spPr/>
      <dgm:t>
        <a:bodyPr/>
        <a:lstStyle/>
        <a:p>
          <a:endParaRPr lang="ru-RU"/>
        </a:p>
      </dgm:t>
    </dgm:pt>
    <dgm:pt modelId="{71980638-023C-4375-86DC-0828225FA7B1}" type="pres">
      <dgm:prSet presAssocID="{D1CD2027-DDD7-4388-A76A-4288866222B5}" presName="node" presStyleLbl="node1" presStyleIdx="4" presStyleCnt="7" custScaleX="554884" custScaleY="1179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84E12C-A7DB-4511-9772-6C98085FCDC9}" type="pres">
      <dgm:prSet presAssocID="{2CF565E1-89ED-44C1-BBFB-AA53C0A9EB05}" presName="sibTrans" presStyleLbl="sibTrans2D1" presStyleIdx="4" presStyleCnt="6"/>
      <dgm:spPr/>
      <dgm:t>
        <a:bodyPr/>
        <a:lstStyle/>
        <a:p>
          <a:endParaRPr lang="ru-RU"/>
        </a:p>
      </dgm:t>
    </dgm:pt>
    <dgm:pt modelId="{284506B0-D848-40D8-8F73-0FD2276BB2B8}" type="pres">
      <dgm:prSet presAssocID="{2CF565E1-89ED-44C1-BBFB-AA53C0A9EB05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0E5FB730-D1F6-40BB-8ACC-93DE7B8E58BA}" type="pres">
      <dgm:prSet presAssocID="{8E9E102C-0808-4949-A4DA-574486E5EF35}" presName="node" presStyleLbl="node1" presStyleIdx="5" presStyleCnt="7" custScaleX="554884" custScaleY="1159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71C35E-FEE4-4681-8BB6-F1F88BEE475B}" type="pres">
      <dgm:prSet presAssocID="{F396EBFB-28CF-4F70-A343-0AFF643D896F}" presName="sibTrans" presStyleLbl="sibTrans2D1" presStyleIdx="5" presStyleCnt="6"/>
      <dgm:spPr/>
      <dgm:t>
        <a:bodyPr/>
        <a:lstStyle/>
        <a:p>
          <a:endParaRPr lang="ru-RU"/>
        </a:p>
      </dgm:t>
    </dgm:pt>
    <dgm:pt modelId="{99BA5FE0-4794-4ECC-B6BC-A1A35554609C}" type="pres">
      <dgm:prSet presAssocID="{F396EBFB-28CF-4F70-A343-0AFF643D896F}" presName="connectorText" presStyleLbl="sibTrans2D1" presStyleIdx="5" presStyleCnt="6"/>
      <dgm:spPr/>
      <dgm:t>
        <a:bodyPr/>
        <a:lstStyle/>
        <a:p>
          <a:endParaRPr lang="ru-RU"/>
        </a:p>
      </dgm:t>
    </dgm:pt>
    <dgm:pt modelId="{236E04A6-1151-4B52-9607-84C9EDA8BDF7}" type="pres">
      <dgm:prSet presAssocID="{305CE1C0-4278-44AA-9A8F-0744D5FB0757}" presName="node" presStyleLbl="node1" presStyleIdx="6" presStyleCnt="7" custScaleX="554884" custScaleY="1141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45D9D2F-96B3-47CA-AB83-2F7908BFF795}" type="presOf" srcId="{55FAA51D-516F-4FC5-870E-1AC42118D152}" destId="{E2A9D243-1799-46F8-8C62-135132F65661}" srcOrd="1" destOrd="0" presId="urn:microsoft.com/office/officeart/2005/8/layout/process2"/>
    <dgm:cxn modelId="{80100152-5B30-468F-B287-FFCCEBAE0BD5}" type="presOf" srcId="{714A3017-E9D2-4AAB-9B56-23852437BA6B}" destId="{554CFCFC-45E8-4B58-BBFF-4E2F3DD7A831}" srcOrd="1" destOrd="0" presId="urn:microsoft.com/office/officeart/2005/8/layout/process2"/>
    <dgm:cxn modelId="{4078C254-75AA-4276-8C9C-D99E5FE19FA5}" srcId="{041A7B1A-3F4F-4120-B70D-B7F6BD17C17C}" destId="{D1CD2027-DDD7-4388-A76A-4288866222B5}" srcOrd="4" destOrd="0" parTransId="{048E77A2-E7A5-4385-9FF4-F629A98C9380}" sibTransId="{2CF565E1-89ED-44C1-BBFB-AA53C0A9EB05}"/>
    <dgm:cxn modelId="{551E5D90-9F22-4C74-B012-5E4D750604EE}" type="presOf" srcId="{F396EBFB-28CF-4F70-A343-0AFF643D896F}" destId="{99BA5FE0-4794-4ECC-B6BC-A1A35554609C}" srcOrd="1" destOrd="0" presId="urn:microsoft.com/office/officeart/2005/8/layout/process2"/>
    <dgm:cxn modelId="{EE5DB936-8D77-4A12-BBD3-AE0397F949E4}" type="presOf" srcId="{F491AEA6-BE0F-4F84-A564-260BC0E01F6C}" destId="{82B19BC8-A9B5-468E-B7A3-DCCD9E37CBE4}" srcOrd="1" destOrd="0" presId="urn:microsoft.com/office/officeart/2005/8/layout/process2"/>
    <dgm:cxn modelId="{9853BD4B-9E35-4468-BCBD-0A72D36036B3}" type="presOf" srcId="{55FAA51D-516F-4FC5-870E-1AC42118D152}" destId="{D635831D-71A9-481C-899D-1D2115407FA2}" srcOrd="0" destOrd="0" presId="urn:microsoft.com/office/officeart/2005/8/layout/process2"/>
    <dgm:cxn modelId="{8546068F-4318-43D8-83D9-74EB1C432947}" srcId="{041A7B1A-3F4F-4120-B70D-B7F6BD17C17C}" destId="{2D580249-FD41-41CE-9DD1-AC75A01B94A5}" srcOrd="3" destOrd="0" parTransId="{362778A8-5A12-4989-95E9-4866E5F76CD6}" sibTransId="{F491AEA6-BE0F-4F84-A564-260BC0E01F6C}"/>
    <dgm:cxn modelId="{96DD92D2-B6AE-4B35-BBB5-A84A2C257DBB}" srcId="{041A7B1A-3F4F-4120-B70D-B7F6BD17C17C}" destId="{55D40AC4-6079-4DB6-A8BC-53E42B061E97}" srcOrd="2" destOrd="0" parTransId="{E543552F-D851-418F-8935-BD46BC6335E8}" sibTransId="{CBCC4985-5119-46BF-85E4-CB863AA8B654}"/>
    <dgm:cxn modelId="{F7CBD807-0827-4C30-9402-977109085E90}" type="presOf" srcId="{F491AEA6-BE0F-4F84-A564-260BC0E01F6C}" destId="{ECAB11BD-28A9-47B4-8A20-9AB4E53A2721}" srcOrd="0" destOrd="0" presId="urn:microsoft.com/office/officeart/2005/8/layout/process2"/>
    <dgm:cxn modelId="{33D92976-2632-43BF-B6ED-CDB1F237FA01}" type="presOf" srcId="{2CF565E1-89ED-44C1-BBFB-AA53C0A9EB05}" destId="{284506B0-D848-40D8-8F73-0FD2276BB2B8}" srcOrd="1" destOrd="0" presId="urn:microsoft.com/office/officeart/2005/8/layout/process2"/>
    <dgm:cxn modelId="{9CC60AB0-8847-4FDF-A63A-4796BA6320A8}" type="presOf" srcId="{714A3017-E9D2-4AAB-9B56-23852437BA6B}" destId="{D94C2DFF-4CFC-4569-916B-2609E4EF6066}" srcOrd="0" destOrd="0" presId="urn:microsoft.com/office/officeart/2005/8/layout/process2"/>
    <dgm:cxn modelId="{0C41B6B6-AA73-4165-B41D-CB6DE2599948}" type="presOf" srcId="{041A7B1A-3F4F-4120-B70D-B7F6BD17C17C}" destId="{1D2B1606-93CE-4A5F-BCBE-9D457EF65E53}" srcOrd="0" destOrd="0" presId="urn:microsoft.com/office/officeart/2005/8/layout/process2"/>
    <dgm:cxn modelId="{00B825E2-8A28-4190-864A-845ED15B28F1}" srcId="{041A7B1A-3F4F-4120-B70D-B7F6BD17C17C}" destId="{305CE1C0-4278-44AA-9A8F-0744D5FB0757}" srcOrd="6" destOrd="0" parTransId="{CBE5D4C7-E4FD-44E0-98B8-AB0DCA26EBE4}" sibTransId="{0549F4EE-4874-4461-9B95-F3FA18127A77}"/>
    <dgm:cxn modelId="{7B9F0A50-0946-45E6-8ACD-D2492BAFB13A}" srcId="{041A7B1A-3F4F-4120-B70D-B7F6BD17C17C}" destId="{69214994-97F5-4030-82A2-CB939DA77D42}" srcOrd="0" destOrd="0" parTransId="{51F9EF0D-3BD7-4BC4-AC0F-8AB0EC49EE28}" sibTransId="{714A3017-E9D2-4AAB-9B56-23852437BA6B}"/>
    <dgm:cxn modelId="{9C880A9D-B2D1-474A-86DE-0E41B47902E9}" type="presOf" srcId="{CBCC4985-5119-46BF-85E4-CB863AA8B654}" destId="{C7194FF1-1804-4204-A8E7-BB0792EC9830}" srcOrd="1" destOrd="0" presId="urn:microsoft.com/office/officeart/2005/8/layout/process2"/>
    <dgm:cxn modelId="{B99ECBC4-5E9C-4420-9CA0-DEA1BCB5B029}" type="presOf" srcId="{F396EBFB-28CF-4F70-A343-0AFF643D896F}" destId="{2B71C35E-FEE4-4681-8BB6-F1F88BEE475B}" srcOrd="0" destOrd="0" presId="urn:microsoft.com/office/officeart/2005/8/layout/process2"/>
    <dgm:cxn modelId="{8C8251B9-3D2D-4507-8795-572247A9DAAD}" type="presOf" srcId="{D1CD2027-DDD7-4388-A76A-4288866222B5}" destId="{71980638-023C-4375-86DC-0828225FA7B1}" srcOrd="0" destOrd="0" presId="urn:microsoft.com/office/officeart/2005/8/layout/process2"/>
    <dgm:cxn modelId="{FDF2B056-29E4-45D6-84E3-B7031BF8BD3D}" type="presOf" srcId="{69214994-97F5-4030-82A2-CB939DA77D42}" destId="{88C2DAB5-263C-41C2-9A91-0FFE19257711}" srcOrd="0" destOrd="0" presId="urn:microsoft.com/office/officeart/2005/8/layout/process2"/>
    <dgm:cxn modelId="{FAE64B1A-1105-4C82-B1BD-F1F084527F5E}" type="presOf" srcId="{9C38D79C-259B-43AF-AF3F-59BF1C09B544}" destId="{31C071E0-5190-4E68-A654-D5CFAC312CB9}" srcOrd="0" destOrd="0" presId="urn:microsoft.com/office/officeart/2005/8/layout/process2"/>
    <dgm:cxn modelId="{53B3BE17-2913-478E-83AD-5A5FDCC8F15F}" srcId="{041A7B1A-3F4F-4120-B70D-B7F6BD17C17C}" destId="{9C38D79C-259B-43AF-AF3F-59BF1C09B544}" srcOrd="1" destOrd="0" parTransId="{15FBECAB-8E16-44DF-910B-9C477DD42FD8}" sibTransId="{55FAA51D-516F-4FC5-870E-1AC42118D152}"/>
    <dgm:cxn modelId="{1FCFC1CA-534B-442A-A21D-7FEC1BCE0023}" type="presOf" srcId="{8E9E102C-0808-4949-A4DA-574486E5EF35}" destId="{0E5FB730-D1F6-40BB-8ACC-93DE7B8E58BA}" srcOrd="0" destOrd="0" presId="urn:microsoft.com/office/officeart/2005/8/layout/process2"/>
    <dgm:cxn modelId="{8416358A-1591-4BA8-9249-35DD8F75A907}" type="presOf" srcId="{305CE1C0-4278-44AA-9A8F-0744D5FB0757}" destId="{236E04A6-1151-4B52-9607-84C9EDA8BDF7}" srcOrd="0" destOrd="0" presId="urn:microsoft.com/office/officeart/2005/8/layout/process2"/>
    <dgm:cxn modelId="{070A496A-4120-4097-991C-953A22EB4ECB}" type="presOf" srcId="{2D580249-FD41-41CE-9DD1-AC75A01B94A5}" destId="{B10CB1D7-D6E4-46C3-900D-41C24E3853AC}" srcOrd="0" destOrd="0" presId="urn:microsoft.com/office/officeart/2005/8/layout/process2"/>
    <dgm:cxn modelId="{CD06CE62-5C16-4292-9B29-8559EC12DF93}" type="presOf" srcId="{CBCC4985-5119-46BF-85E4-CB863AA8B654}" destId="{F5367CD6-846B-41D7-8726-D25B7435D7D9}" srcOrd="0" destOrd="0" presId="urn:microsoft.com/office/officeart/2005/8/layout/process2"/>
    <dgm:cxn modelId="{34AA564F-68D0-4F05-84AB-0E508E5BCC20}" type="presOf" srcId="{55D40AC4-6079-4DB6-A8BC-53E42B061E97}" destId="{7A384DEC-04C7-429B-9FFE-FE1F1F877C87}" srcOrd="0" destOrd="0" presId="urn:microsoft.com/office/officeart/2005/8/layout/process2"/>
    <dgm:cxn modelId="{4F7844DD-3418-4948-B015-F4663E3ED2A8}" type="presOf" srcId="{2CF565E1-89ED-44C1-BBFB-AA53C0A9EB05}" destId="{C484E12C-A7DB-4511-9772-6C98085FCDC9}" srcOrd="0" destOrd="0" presId="urn:microsoft.com/office/officeart/2005/8/layout/process2"/>
    <dgm:cxn modelId="{E156B5CB-86B7-4C54-ABBE-85A03120646D}" srcId="{041A7B1A-3F4F-4120-B70D-B7F6BD17C17C}" destId="{8E9E102C-0808-4949-A4DA-574486E5EF35}" srcOrd="5" destOrd="0" parTransId="{5518B516-A1A2-430C-972B-3E19F0CCF5DE}" sibTransId="{F396EBFB-28CF-4F70-A343-0AFF643D896F}"/>
    <dgm:cxn modelId="{B51CD7F5-093F-47FB-8A3A-F8FD2428C80F}" type="presParOf" srcId="{1D2B1606-93CE-4A5F-BCBE-9D457EF65E53}" destId="{88C2DAB5-263C-41C2-9A91-0FFE19257711}" srcOrd="0" destOrd="0" presId="urn:microsoft.com/office/officeart/2005/8/layout/process2"/>
    <dgm:cxn modelId="{5F0BC7E3-D9EA-467D-BFA3-F7D652E283C6}" type="presParOf" srcId="{1D2B1606-93CE-4A5F-BCBE-9D457EF65E53}" destId="{D94C2DFF-4CFC-4569-916B-2609E4EF6066}" srcOrd="1" destOrd="0" presId="urn:microsoft.com/office/officeart/2005/8/layout/process2"/>
    <dgm:cxn modelId="{6F965658-6E96-4171-9496-41F8F40CE188}" type="presParOf" srcId="{D94C2DFF-4CFC-4569-916B-2609E4EF6066}" destId="{554CFCFC-45E8-4B58-BBFF-4E2F3DD7A831}" srcOrd="0" destOrd="0" presId="urn:microsoft.com/office/officeart/2005/8/layout/process2"/>
    <dgm:cxn modelId="{53A36B62-0869-4CCB-B60C-7FFDF5146399}" type="presParOf" srcId="{1D2B1606-93CE-4A5F-BCBE-9D457EF65E53}" destId="{31C071E0-5190-4E68-A654-D5CFAC312CB9}" srcOrd="2" destOrd="0" presId="urn:microsoft.com/office/officeart/2005/8/layout/process2"/>
    <dgm:cxn modelId="{2B728019-4255-4E7C-A998-0D3BA85A5F40}" type="presParOf" srcId="{1D2B1606-93CE-4A5F-BCBE-9D457EF65E53}" destId="{D635831D-71A9-481C-899D-1D2115407FA2}" srcOrd="3" destOrd="0" presId="urn:microsoft.com/office/officeart/2005/8/layout/process2"/>
    <dgm:cxn modelId="{EF1A6A0A-968B-4CF9-9155-CAE0A02137F0}" type="presParOf" srcId="{D635831D-71A9-481C-899D-1D2115407FA2}" destId="{E2A9D243-1799-46F8-8C62-135132F65661}" srcOrd="0" destOrd="0" presId="urn:microsoft.com/office/officeart/2005/8/layout/process2"/>
    <dgm:cxn modelId="{FDD6E293-A119-4ABA-9BE0-0783C6479D73}" type="presParOf" srcId="{1D2B1606-93CE-4A5F-BCBE-9D457EF65E53}" destId="{7A384DEC-04C7-429B-9FFE-FE1F1F877C87}" srcOrd="4" destOrd="0" presId="urn:microsoft.com/office/officeart/2005/8/layout/process2"/>
    <dgm:cxn modelId="{A7A02094-0F29-49B3-B754-BAD5C607CF64}" type="presParOf" srcId="{1D2B1606-93CE-4A5F-BCBE-9D457EF65E53}" destId="{F5367CD6-846B-41D7-8726-D25B7435D7D9}" srcOrd="5" destOrd="0" presId="urn:microsoft.com/office/officeart/2005/8/layout/process2"/>
    <dgm:cxn modelId="{326AF0B7-9085-45B9-A1D6-3B30E9EC895A}" type="presParOf" srcId="{F5367CD6-846B-41D7-8726-D25B7435D7D9}" destId="{C7194FF1-1804-4204-A8E7-BB0792EC9830}" srcOrd="0" destOrd="0" presId="urn:microsoft.com/office/officeart/2005/8/layout/process2"/>
    <dgm:cxn modelId="{BC5E3C65-CB42-445C-BE45-7A9FE8824A01}" type="presParOf" srcId="{1D2B1606-93CE-4A5F-BCBE-9D457EF65E53}" destId="{B10CB1D7-D6E4-46C3-900D-41C24E3853AC}" srcOrd="6" destOrd="0" presId="urn:microsoft.com/office/officeart/2005/8/layout/process2"/>
    <dgm:cxn modelId="{789B1346-B741-4EC3-81D8-58602CCC49EF}" type="presParOf" srcId="{1D2B1606-93CE-4A5F-BCBE-9D457EF65E53}" destId="{ECAB11BD-28A9-47B4-8A20-9AB4E53A2721}" srcOrd="7" destOrd="0" presId="urn:microsoft.com/office/officeart/2005/8/layout/process2"/>
    <dgm:cxn modelId="{6E35C66E-90FB-48E4-900A-DBB259307CE0}" type="presParOf" srcId="{ECAB11BD-28A9-47B4-8A20-9AB4E53A2721}" destId="{82B19BC8-A9B5-468E-B7A3-DCCD9E37CBE4}" srcOrd="0" destOrd="0" presId="urn:microsoft.com/office/officeart/2005/8/layout/process2"/>
    <dgm:cxn modelId="{03C43276-C12C-4953-A765-37EEE05CB5C9}" type="presParOf" srcId="{1D2B1606-93CE-4A5F-BCBE-9D457EF65E53}" destId="{71980638-023C-4375-86DC-0828225FA7B1}" srcOrd="8" destOrd="0" presId="urn:microsoft.com/office/officeart/2005/8/layout/process2"/>
    <dgm:cxn modelId="{50A9D805-A670-4AAD-A45B-4EE54BF81E60}" type="presParOf" srcId="{1D2B1606-93CE-4A5F-BCBE-9D457EF65E53}" destId="{C484E12C-A7DB-4511-9772-6C98085FCDC9}" srcOrd="9" destOrd="0" presId="urn:microsoft.com/office/officeart/2005/8/layout/process2"/>
    <dgm:cxn modelId="{F5623852-6F8B-429D-81E2-4F78D54B3225}" type="presParOf" srcId="{C484E12C-A7DB-4511-9772-6C98085FCDC9}" destId="{284506B0-D848-40D8-8F73-0FD2276BB2B8}" srcOrd="0" destOrd="0" presId="urn:microsoft.com/office/officeart/2005/8/layout/process2"/>
    <dgm:cxn modelId="{29CC4279-EFF0-417E-A193-040A2AEEFED6}" type="presParOf" srcId="{1D2B1606-93CE-4A5F-BCBE-9D457EF65E53}" destId="{0E5FB730-D1F6-40BB-8ACC-93DE7B8E58BA}" srcOrd="10" destOrd="0" presId="urn:microsoft.com/office/officeart/2005/8/layout/process2"/>
    <dgm:cxn modelId="{855223F9-1ACA-4661-AEE8-C10E37DC91CD}" type="presParOf" srcId="{1D2B1606-93CE-4A5F-BCBE-9D457EF65E53}" destId="{2B71C35E-FEE4-4681-8BB6-F1F88BEE475B}" srcOrd="11" destOrd="0" presId="urn:microsoft.com/office/officeart/2005/8/layout/process2"/>
    <dgm:cxn modelId="{F97EBB94-65F3-4061-BDE8-373851C63116}" type="presParOf" srcId="{2B71C35E-FEE4-4681-8BB6-F1F88BEE475B}" destId="{99BA5FE0-4794-4ECC-B6BC-A1A35554609C}" srcOrd="0" destOrd="0" presId="urn:microsoft.com/office/officeart/2005/8/layout/process2"/>
    <dgm:cxn modelId="{62865BDB-12CD-416F-AAF4-32307C2374A6}" type="presParOf" srcId="{1D2B1606-93CE-4A5F-BCBE-9D457EF65E53}" destId="{236E04A6-1151-4B52-9607-84C9EDA8BDF7}" srcOrd="1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AE48D9B-D63B-4BAB-9B5B-DC2009B0CE0C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ADCCF3F-AA4C-4A2E-9593-1FB69A3626CA}">
      <dgm:prSet phldrT="[Текст]" custT="1"/>
      <dgm:spPr/>
      <dgm:t>
        <a:bodyPr/>
        <a:lstStyle/>
        <a:p>
          <a:r>
            <a:rPr lang="ru-RU" sz="2000" b="1" dirty="0" smtClean="0"/>
            <a:t>эффекты</a:t>
          </a:r>
          <a:endParaRPr lang="ru-RU" sz="2000" b="1" dirty="0"/>
        </a:p>
      </dgm:t>
    </dgm:pt>
    <dgm:pt modelId="{54A8D02F-768D-4051-BE7A-5EDC0BA13F9F}" type="parTrans" cxnId="{391DB4BE-1601-41EE-B6EA-AAC9B96E024B}">
      <dgm:prSet/>
      <dgm:spPr/>
      <dgm:t>
        <a:bodyPr/>
        <a:lstStyle/>
        <a:p>
          <a:endParaRPr lang="ru-RU"/>
        </a:p>
      </dgm:t>
    </dgm:pt>
    <dgm:pt modelId="{4AA63954-E801-413B-AE75-EAD20D69AB53}" type="sibTrans" cxnId="{391DB4BE-1601-41EE-B6EA-AAC9B96E024B}">
      <dgm:prSet/>
      <dgm:spPr/>
      <dgm:t>
        <a:bodyPr/>
        <a:lstStyle/>
        <a:p>
          <a:endParaRPr lang="ru-RU"/>
        </a:p>
      </dgm:t>
    </dgm:pt>
    <dgm:pt modelId="{BEEF9E8A-22D8-48B2-9988-A01F9C9D48E7}">
      <dgm:prSet phldrT="[Текст]" custT="1"/>
      <dgm:spPr/>
      <dgm:t>
        <a:bodyPr/>
        <a:lstStyle/>
        <a:p>
          <a:r>
            <a:rPr lang="ru-RU" sz="2000" b="1" dirty="0" smtClean="0"/>
            <a:t>педагогические</a:t>
          </a:r>
          <a:endParaRPr lang="ru-RU" sz="2000" b="1" dirty="0"/>
        </a:p>
      </dgm:t>
    </dgm:pt>
    <dgm:pt modelId="{BB3C32E1-060D-47DE-9203-DAB82461E269}" type="parTrans" cxnId="{418874AE-3632-4B25-8228-672C9B81B0A6}">
      <dgm:prSet/>
      <dgm:spPr/>
      <dgm:t>
        <a:bodyPr/>
        <a:lstStyle/>
        <a:p>
          <a:endParaRPr lang="ru-RU"/>
        </a:p>
      </dgm:t>
    </dgm:pt>
    <dgm:pt modelId="{296CE2AF-7D74-4949-A87B-5FC4F0D311F0}" type="sibTrans" cxnId="{418874AE-3632-4B25-8228-672C9B81B0A6}">
      <dgm:prSet/>
      <dgm:spPr/>
      <dgm:t>
        <a:bodyPr/>
        <a:lstStyle/>
        <a:p>
          <a:endParaRPr lang="ru-RU"/>
        </a:p>
      </dgm:t>
    </dgm:pt>
    <dgm:pt modelId="{489A6C1E-A58F-4828-8B9E-C8932E8EBF87}">
      <dgm:prSet phldrT="[Текст]" custT="1"/>
      <dgm:spPr/>
      <dgm:t>
        <a:bodyPr/>
        <a:lstStyle/>
        <a:p>
          <a:r>
            <a:rPr lang="ru-RU" sz="2000" b="1" dirty="0" smtClean="0"/>
            <a:t>социальные</a:t>
          </a:r>
          <a:endParaRPr lang="ru-RU" sz="2000" b="1" dirty="0"/>
        </a:p>
      </dgm:t>
    </dgm:pt>
    <dgm:pt modelId="{1D857DEF-D9CC-4244-9682-3BDA976D244A}" type="parTrans" cxnId="{ADDD58CC-8E7A-4C7F-ABC0-017DF68FC4B8}">
      <dgm:prSet/>
      <dgm:spPr/>
      <dgm:t>
        <a:bodyPr/>
        <a:lstStyle/>
        <a:p>
          <a:endParaRPr lang="ru-RU"/>
        </a:p>
      </dgm:t>
    </dgm:pt>
    <dgm:pt modelId="{1A978CB3-67AD-4B2E-AD1B-778D7D1E9902}" type="sibTrans" cxnId="{ADDD58CC-8E7A-4C7F-ABC0-017DF68FC4B8}">
      <dgm:prSet/>
      <dgm:spPr/>
      <dgm:t>
        <a:bodyPr/>
        <a:lstStyle/>
        <a:p>
          <a:endParaRPr lang="ru-RU"/>
        </a:p>
      </dgm:t>
    </dgm:pt>
    <dgm:pt modelId="{DC6654E1-3BAF-4DB5-86F0-EFA5E087CA74}">
      <dgm:prSet phldrT="[Текст]" custT="1"/>
      <dgm:spPr/>
      <dgm:t>
        <a:bodyPr/>
        <a:lstStyle/>
        <a:p>
          <a:r>
            <a:rPr lang="ru-RU" sz="2000" b="1" dirty="0" smtClean="0"/>
            <a:t>экономические</a:t>
          </a:r>
          <a:endParaRPr lang="ru-RU" sz="2000" b="1" dirty="0"/>
        </a:p>
      </dgm:t>
    </dgm:pt>
    <dgm:pt modelId="{E9532BAF-D989-46A0-9C73-6684FF20C9BC}" type="parTrans" cxnId="{B99BE663-C80B-4FA6-BDDB-FE85CA16BC86}">
      <dgm:prSet/>
      <dgm:spPr/>
      <dgm:t>
        <a:bodyPr/>
        <a:lstStyle/>
        <a:p>
          <a:endParaRPr lang="ru-RU"/>
        </a:p>
      </dgm:t>
    </dgm:pt>
    <dgm:pt modelId="{5FED3435-3A2B-4BF2-96DE-FBC20896F5C6}" type="sibTrans" cxnId="{B99BE663-C80B-4FA6-BDDB-FE85CA16BC86}">
      <dgm:prSet/>
      <dgm:spPr/>
      <dgm:t>
        <a:bodyPr/>
        <a:lstStyle/>
        <a:p>
          <a:endParaRPr lang="ru-RU"/>
        </a:p>
      </dgm:t>
    </dgm:pt>
    <dgm:pt modelId="{EDFBDCDE-3CA3-4568-A11A-676BAA58372A}">
      <dgm:prSet phldrT="[Текст]" custT="1"/>
      <dgm:spPr/>
      <dgm:t>
        <a:bodyPr/>
        <a:lstStyle/>
        <a:p>
          <a:r>
            <a:rPr lang="ru-RU" sz="2000" b="1" dirty="0" smtClean="0"/>
            <a:t>образовательные</a:t>
          </a:r>
          <a:endParaRPr lang="ru-RU" sz="2000" b="1" dirty="0"/>
        </a:p>
      </dgm:t>
    </dgm:pt>
    <dgm:pt modelId="{2BE587A3-3732-433F-A180-DF9232D40C0C}" type="parTrans" cxnId="{BECDF979-A13B-401C-9E5B-18EFAC28C008}">
      <dgm:prSet/>
      <dgm:spPr/>
      <dgm:t>
        <a:bodyPr/>
        <a:lstStyle/>
        <a:p>
          <a:endParaRPr lang="ru-RU"/>
        </a:p>
      </dgm:t>
    </dgm:pt>
    <dgm:pt modelId="{CEB0CEB2-1493-402E-A9DA-00919249AF61}" type="sibTrans" cxnId="{BECDF979-A13B-401C-9E5B-18EFAC28C008}">
      <dgm:prSet/>
      <dgm:spPr/>
      <dgm:t>
        <a:bodyPr/>
        <a:lstStyle/>
        <a:p>
          <a:endParaRPr lang="ru-RU"/>
        </a:p>
      </dgm:t>
    </dgm:pt>
    <dgm:pt modelId="{23BDB151-F916-4DE1-93EA-06C38577C03A}" type="pres">
      <dgm:prSet presAssocID="{4AE48D9B-D63B-4BAB-9B5B-DC2009B0CE0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0287CED-AC48-4CC1-9F0D-2D4C36B0CE95}" type="pres">
      <dgm:prSet presAssocID="{AADCCF3F-AA4C-4A2E-9593-1FB69A3626CA}" presName="hierRoot1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A9EA1742-82C4-4923-B085-1943B3EC226B}" type="pres">
      <dgm:prSet presAssocID="{AADCCF3F-AA4C-4A2E-9593-1FB69A3626CA}" presName="rootComposite1" presStyleCnt="0"/>
      <dgm:spPr/>
      <dgm:t>
        <a:bodyPr/>
        <a:lstStyle/>
        <a:p>
          <a:endParaRPr lang="ru-RU"/>
        </a:p>
      </dgm:t>
    </dgm:pt>
    <dgm:pt modelId="{A23A049A-9A21-41FD-B3FB-ABBDA646DF93}" type="pres">
      <dgm:prSet presAssocID="{AADCCF3F-AA4C-4A2E-9593-1FB69A3626CA}" presName="rootText1" presStyleLbl="node0" presStyleIdx="0" presStyleCnt="1" custScaleX="1261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AD2B815-F7E2-4262-9B10-61BA22792F58}" type="pres">
      <dgm:prSet presAssocID="{AADCCF3F-AA4C-4A2E-9593-1FB69A3626CA}" presName="rootConnector1" presStyleLbl="node1" presStyleIdx="0" presStyleCnt="0"/>
      <dgm:spPr/>
      <dgm:t>
        <a:bodyPr/>
        <a:lstStyle/>
        <a:p>
          <a:endParaRPr lang="ru-RU"/>
        </a:p>
      </dgm:t>
    </dgm:pt>
    <dgm:pt modelId="{1959F178-94AE-43F2-AF30-346A26AA35BC}" type="pres">
      <dgm:prSet presAssocID="{AADCCF3F-AA4C-4A2E-9593-1FB69A3626CA}" presName="hierChild2" presStyleCnt="0"/>
      <dgm:spPr/>
      <dgm:t>
        <a:bodyPr/>
        <a:lstStyle/>
        <a:p>
          <a:endParaRPr lang="ru-RU"/>
        </a:p>
      </dgm:t>
    </dgm:pt>
    <dgm:pt modelId="{7F2BD948-226A-4164-858C-12D6BE57D5F9}" type="pres">
      <dgm:prSet presAssocID="{BB3C32E1-060D-47DE-9203-DAB82461E269}" presName="Name64" presStyleLbl="parChTrans1D2" presStyleIdx="0" presStyleCnt="4"/>
      <dgm:spPr/>
      <dgm:t>
        <a:bodyPr/>
        <a:lstStyle/>
        <a:p>
          <a:endParaRPr lang="ru-RU"/>
        </a:p>
      </dgm:t>
    </dgm:pt>
    <dgm:pt modelId="{374CA472-0B36-4A97-92AA-638ED8E0B889}" type="pres">
      <dgm:prSet presAssocID="{BEEF9E8A-22D8-48B2-9988-A01F9C9D48E7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2D91F035-3E0C-473D-AB9E-4D11A6071174}" type="pres">
      <dgm:prSet presAssocID="{BEEF9E8A-22D8-48B2-9988-A01F9C9D48E7}" presName="rootComposite" presStyleCnt="0"/>
      <dgm:spPr/>
      <dgm:t>
        <a:bodyPr/>
        <a:lstStyle/>
        <a:p>
          <a:endParaRPr lang="ru-RU"/>
        </a:p>
      </dgm:t>
    </dgm:pt>
    <dgm:pt modelId="{E226F0F0-5216-4BC9-A5F5-07BEA559F1C9}" type="pres">
      <dgm:prSet presAssocID="{BEEF9E8A-22D8-48B2-9988-A01F9C9D48E7}" presName="rootText" presStyleLbl="node2" presStyleIdx="0" presStyleCnt="4" custScaleX="1261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79E67F-7407-474E-8F84-68172531D22C}" type="pres">
      <dgm:prSet presAssocID="{BEEF9E8A-22D8-48B2-9988-A01F9C9D48E7}" presName="rootConnector" presStyleLbl="node2" presStyleIdx="0" presStyleCnt="4"/>
      <dgm:spPr/>
      <dgm:t>
        <a:bodyPr/>
        <a:lstStyle/>
        <a:p>
          <a:endParaRPr lang="ru-RU"/>
        </a:p>
      </dgm:t>
    </dgm:pt>
    <dgm:pt modelId="{DDB93C20-F728-4DE1-B590-DD136939C544}" type="pres">
      <dgm:prSet presAssocID="{BEEF9E8A-22D8-48B2-9988-A01F9C9D48E7}" presName="hierChild4" presStyleCnt="0"/>
      <dgm:spPr/>
      <dgm:t>
        <a:bodyPr/>
        <a:lstStyle/>
        <a:p>
          <a:endParaRPr lang="ru-RU"/>
        </a:p>
      </dgm:t>
    </dgm:pt>
    <dgm:pt modelId="{C9659F5D-7F9F-4F1B-87F9-D2349D857229}" type="pres">
      <dgm:prSet presAssocID="{BEEF9E8A-22D8-48B2-9988-A01F9C9D48E7}" presName="hierChild5" presStyleCnt="0"/>
      <dgm:spPr/>
      <dgm:t>
        <a:bodyPr/>
        <a:lstStyle/>
        <a:p>
          <a:endParaRPr lang="ru-RU"/>
        </a:p>
      </dgm:t>
    </dgm:pt>
    <dgm:pt modelId="{68BD65A9-E93D-4A1F-98DD-0454A0210D7F}" type="pres">
      <dgm:prSet presAssocID="{2BE587A3-3732-433F-A180-DF9232D40C0C}" presName="Name64" presStyleLbl="parChTrans1D2" presStyleIdx="1" presStyleCnt="4"/>
      <dgm:spPr/>
      <dgm:t>
        <a:bodyPr/>
        <a:lstStyle/>
        <a:p>
          <a:endParaRPr lang="ru-RU"/>
        </a:p>
      </dgm:t>
    </dgm:pt>
    <dgm:pt modelId="{FDD35C11-2DDF-44C0-992A-A0CFD27443E8}" type="pres">
      <dgm:prSet presAssocID="{EDFBDCDE-3CA3-4568-A11A-676BAA58372A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E3BE028C-2316-4855-8E95-993A151E20B4}" type="pres">
      <dgm:prSet presAssocID="{EDFBDCDE-3CA3-4568-A11A-676BAA58372A}" presName="rootComposite" presStyleCnt="0"/>
      <dgm:spPr/>
      <dgm:t>
        <a:bodyPr/>
        <a:lstStyle/>
        <a:p>
          <a:endParaRPr lang="ru-RU"/>
        </a:p>
      </dgm:t>
    </dgm:pt>
    <dgm:pt modelId="{42FB86C4-B729-47B7-98E9-BE4BD4E90F13}" type="pres">
      <dgm:prSet presAssocID="{EDFBDCDE-3CA3-4568-A11A-676BAA58372A}" presName="rootText" presStyleLbl="node2" presStyleIdx="1" presStyleCnt="4" custScaleX="1261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F2573EC-A9B7-47F5-9B88-4918FE259660}" type="pres">
      <dgm:prSet presAssocID="{EDFBDCDE-3CA3-4568-A11A-676BAA58372A}" presName="rootConnector" presStyleLbl="node2" presStyleIdx="1" presStyleCnt="4"/>
      <dgm:spPr/>
      <dgm:t>
        <a:bodyPr/>
        <a:lstStyle/>
        <a:p>
          <a:endParaRPr lang="ru-RU"/>
        </a:p>
      </dgm:t>
    </dgm:pt>
    <dgm:pt modelId="{0A504B11-8E38-43C0-90DB-95531955A822}" type="pres">
      <dgm:prSet presAssocID="{EDFBDCDE-3CA3-4568-A11A-676BAA58372A}" presName="hierChild4" presStyleCnt="0"/>
      <dgm:spPr/>
      <dgm:t>
        <a:bodyPr/>
        <a:lstStyle/>
        <a:p>
          <a:endParaRPr lang="ru-RU"/>
        </a:p>
      </dgm:t>
    </dgm:pt>
    <dgm:pt modelId="{03C1A432-6F0E-4898-9D36-D85940A9B2D9}" type="pres">
      <dgm:prSet presAssocID="{EDFBDCDE-3CA3-4568-A11A-676BAA58372A}" presName="hierChild5" presStyleCnt="0"/>
      <dgm:spPr/>
      <dgm:t>
        <a:bodyPr/>
        <a:lstStyle/>
        <a:p>
          <a:endParaRPr lang="ru-RU"/>
        </a:p>
      </dgm:t>
    </dgm:pt>
    <dgm:pt modelId="{3CD5895A-C6A9-4781-AF07-2C60AFFE9E5A}" type="pres">
      <dgm:prSet presAssocID="{1D857DEF-D9CC-4244-9682-3BDA976D244A}" presName="Name64" presStyleLbl="parChTrans1D2" presStyleIdx="2" presStyleCnt="4"/>
      <dgm:spPr/>
      <dgm:t>
        <a:bodyPr/>
        <a:lstStyle/>
        <a:p>
          <a:endParaRPr lang="ru-RU"/>
        </a:p>
      </dgm:t>
    </dgm:pt>
    <dgm:pt modelId="{EE41DAD9-EDEA-4CA7-9E7A-6EE738FF365A}" type="pres">
      <dgm:prSet presAssocID="{489A6C1E-A58F-4828-8B9E-C8932E8EBF87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82D367F1-5EA4-47A1-A744-C00C65F65B47}" type="pres">
      <dgm:prSet presAssocID="{489A6C1E-A58F-4828-8B9E-C8932E8EBF87}" presName="rootComposite" presStyleCnt="0"/>
      <dgm:spPr/>
      <dgm:t>
        <a:bodyPr/>
        <a:lstStyle/>
        <a:p>
          <a:endParaRPr lang="ru-RU"/>
        </a:p>
      </dgm:t>
    </dgm:pt>
    <dgm:pt modelId="{F2EE56F5-A812-447B-A582-FC83C2228782}" type="pres">
      <dgm:prSet presAssocID="{489A6C1E-A58F-4828-8B9E-C8932E8EBF87}" presName="rootText" presStyleLbl="node2" presStyleIdx="2" presStyleCnt="4" custScaleX="1261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752861E-23FE-4CCE-A36A-957F6F3F4FDA}" type="pres">
      <dgm:prSet presAssocID="{489A6C1E-A58F-4828-8B9E-C8932E8EBF87}" presName="rootConnector" presStyleLbl="node2" presStyleIdx="2" presStyleCnt="4"/>
      <dgm:spPr/>
      <dgm:t>
        <a:bodyPr/>
        <a:lstStyle/>
        <a:p>
          <a:endParaRPr lang="ru-RU"/>
        </a:p>
      </dgm:t>
    </dgm:pt>
    <dgm:pt modelId="{A9EAC206-909F-4261-9439-15C960DE77D5}" type="pres">
      <dgm:prSet presAssocID="{489A6C1E-A58F-4828-8B9E-C8932E8EBF87}" presName="hierChild4" presStyleCnt="0"/>
      <dgm:spPr/>
      <dgm:t>
        <a:bodyPr/>
        <a:lstStyle/>
        <a:p>
          <a:endParaRPr lang="ru-RU"/>
        </a:p>
      </dgm:t>
    </dgm:pt>
    <dgm:pt modelId="{D24205DC-3EF4-4286-9216-C498353C0587}" type="pres">
      <dgm:prSet presAssocID="{489A6C1E-A58F-4828-8B9E-C8932E8EBF87}" presName="hierChild5" presStyleCnt="0"/>
      <dgm:spPr/>
      <dgm:t>
        <a:bodyPr/>
        <a:lstStyle/>
        <a:p>
          <a:endParaRPr lang="ru-RU"/>
        </a:p>
      </dgm:t>
    </dgm:pt>
    <dgm:pt modelId="{105CDF46-9A4D-4B1C-B5F5-00C44D77C724}" type="pres">
      <dgm:prSet presAssocID="{E9532BAF-D989-46A0-9C73-6684FF20C9BC}" presName="Name64" presStyleLbl="parChTrans1D2" presStyleIdx="3" presStyleCnt="4"/>
      <dgm:spPr/>
      <dgm:t>
        <a:bodyPr/>
        <a:lstStyle/>
        <a:p>
          <a:endParaRPr lang="ru-RU"/>
        </a:p>
      </dgm:t>
    </dgm:pt>
    <dgm:pt modelId="{5550C751-9A36-4E83-AE5A-C1A2CB9D50AA}" type="pres">
      <dgm:prSet presAssocID="{DC6654E1-3BAF-4DB5-86F0-EFA5E087CA74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4E1F91C3-4F26-4400-9204-B0BCA9E8DE73}" type="pres">
      <dgm:prSet presAssocID="{DC6654E1-3BAF-4DB5-86F0-EFA5E087CA74}" presName="rootComposite" presStyleCnt="0"/>
      <dgm:spPr/>
      <dgm:t>
        <a:bodyPr/>
        <a:lstStyle/>
        <a:p>
          <a:endParaRPr lang="ru-RU"/>
        </a:p>
      </dgm:t>
    </dgm:pt>
    <dgm:pt modelId="{E28DCAF7-AA45-4B12-BF76-F51294979172}" type="pres">
      <dgm:prSet presAssocID="{DC6654E1-3BAF-4DB5-86F0-EFA5E087CA74}" presName="rootText" presStyleLbl="node2" presStyleIdx="3" presStyleCnt="4" custScaleX="1261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A22BF16-3A87-403C-A14A-C59A380FEDCA}" type="pres">
      <dgm:prSet presAssocID="{DC6654E1-3BAF-4DB5-86F0-EFA5E087CA74}" presName="rootConnector" presStyleLbl="node2" presStyleIdx="3" presStyleCnt="4"/>
      <dgm:spPr/>
      <dgm:t>
        <a:bodyPr/>
        <a:lstStyle/>
        <a:p>
          <a:endParaRPr lang="ru-RU"/>
        </a:p>
      </dgm:t>
    </dgm:pt>
    <dgm:pt modelId="{C251FD84-1EAB-4C53-9932-6CD010648A0F}" type="pres">
      <dgm:prSet presAssocID="{DC6654E1-3BAF-4DB5-86F0-EFA5E087CA74}" presName="hierChild4" presStyleCnt="0"/>
      <dgm:spPr/>
      <dgm:t>
        <a:bodyPr/>
        <a:lstStyle/>
        <a:p>
          <a:endParaRPr lang="ru-RU"/>
        </a:p>
      </dgm:t>
    </dgm:pt>
    <dgm:pt modelId="{919297D6-A71F-44E9-BBC2-56F301C9F536}" type="pres">
      <dgm:prSet presAssocID="{DC6654E1-3BAF-4DB5-86F0-EFA5E087CA74}" presName="hierChild5" presStyleCnt="0"/>
      <dgm:spPr/>
      <dgm:t>
        <a:bodyPr/>
        <a:lstStyle/>
        <a:p>
          <a:endParaRPr lang="ru-RU"/>
        </a:p>
      </dgm:t>
    </dgm:pt>
    <dgm:pt modelId="{BC03882E-0E9E-4D80-A2D4-A75034DA501C}" type="pres">
      <dgm:prSet presAssocID="{AADCCF3F-AA4C-4A2E-9593-1FB69A3626CA}" presName="hierChild3" presStyleCnt="0"/>
      <dgm:spPr/>
      <dgm:t>
        <a:bodyPr/>
        <a:lstStyle/>
        <a:p>
          <a:endParaRPr lang="ru-RU"/>
        </a:p>
      </dgm:t>
    </dgm:pt>
  </dgm:ptLst>
  <dgm:cxnLst>
    <dgm:cxn modelId="{E62BF08B-CD65-4923-89D6-F8BAE435C7A9}" type="presOf" srcId="{EDFBDCDE-3CA3-4568-A11A-676BAA58372A}" destId="{2F2573EC-A9B7-47F5-9B88-4918FE259660}" srcOrd="1" destOrd="0" presId="urn:microsoft.com/office/officeart/2009/3/layout/HorizontalOrganizationChart"/>
    <dgm:cxn modelId="{2C85A0B6-179F-41A9-A8A0-7022524A25A4}" type="presOf" srcId="{489A6C1E-A58F-4828-8B9E-C8932E8EBF87}" destId="{F2EE56F5-A812-447B-A582-FC83C2228782}" srcOrd="0" destOrd="0" presId="urn:microsoft.com/office/officeart/2009/3/layout/HorizontalOrganizationChart"/>
    <dgm:cxn modelId="{C843B6FF-ACC0-4E34-97C3-1EEB0FA36019}" type="presOf" srcId="{2BE587A3-3732-433F-A180-DF9232D40C0C}" destId="{68BD65A9-E93D-4A1F-98DD-0454A0210D7F}" srcOrd="0" destOrd="0" presId="urn:microsoft.com/office/officeart/2009/3/layout/HorizontalOrganizationChart"/>
    <dgm:cxn modelId="{220B2C9C-3AB1-4255-8D92-70B39FFBC4EA}" type="presOf" srcId="{E9532BAF-D989-46A0-9C73-6684FF20C9BC}" destId="{105CDF46-9A4D-4B1C-B5F5-00C44D77C724}" srcOrd="0" destOrd="0" presId="urn:microsoft.com/office/officeart/2009/3/layout/HorizontalOrganizationChart"/>
    <dgm:cxn modelId="{AF9F05AA-E764-425C-B772-AC9FC27AEC6A}" type="presOf" srcId="{1D857DEF-D9CC-4244-9682-3BDA976D244A}" destId="{3CD5895A-C6A9-4781-AF07-2C60AFFE9E5A}" srcOrd="0" destOrd="0" presId="urn:microsoft.com/office/officeart/2009/3/layout/HorizontalOrganizationChart"/>
    <dgm:cxn modelId="{113A1598-8C15-422E-9E90-BC8FC7544002}" type="presOf" srcId="{EDFBDCDE-3CA3-4568-A11A-676BAA58372A}" destId="{42FB86C4-B729-47B7-98E9-BE4BD4E90F13}" srcOrd="0" destOrd="0" presId="urn:microsoft.com/office/officeart/2009/3/layout/HorizontalOrganizationChart"/>
    <dgm:cxn modelId="{A2B8A296-2F74-4E4C-90DB-F40B6A6E9D9E}" type="presOf" srcId="{BB3C32E1-060D-47DE-9203-DAB82461E269}" destId="{7F2BD948-226A-4164-858C-12D6BE57D5F9}" srcOrd="0" destOrd="0" presId="urn:microsoft.com/office/officeart/2009/3/layout/HorizontalOrganizationChart"/>
    <dgm:cxn modelId="{B99BE663-C80B-4FA6-BDDB-FE85CA16BC86}" srcId="{AADCCF3F-AA4C-4A2E-9593-1FB69A3626CA}" destId="{DC6654E1-3BAF-4DB5-86F0-EFA5E087CA74}" srcOrd="3" destOrd="0" parTransId="{E9532BAF-D989-46A0-9C73-6684FF20C9BC}" sibTransId="{5FED3435-3A2B-4BF2-96DE-FBC20896F5C6}"/>
    <dgm:cxn modelId="{BECDF979-A13B-401C-9E5B-18EFAC28C008}" srcId="{AADCCF3F-AA4C-4A2E-9593-1FB69A3626CA}" destId="{EDFBDCDE-3CA3-4568-A11A-676BAA58372A}" srcOrd="1" destOrd="0" parTransId="{2BE587A3-3732-433F-A180-DF9232D40C0C}" sibTransId="{CEB0CEB2-1493-402E-A9DA-00919249AF61}"/>
    <dgm:cxn modelId="{391DB4BE-1601-41EE-B6EA-AAC9B96E024B}" srcId="{4AE48D9B-D63B-4BAB-9B5B-DC2009B0CE0C}" destId="{AADCCF3F-AA4C-4A2E-9593-1FB69A3626CA}" srcOrd="0" destOrd="0" parTransId="{54A8D02F-768D-4051-BE7A-5EDC0BA13F9F}" sibTransId="{4AA63954-E801-413B-AE75-EAD20D69AB53}"/>
    <dgm:cxn modelId="{418874AE-3632-4B25-8228-672C9B81B0A6}" srcId="{AADCCF3F-AA4C-4A2E-9593-1FB69A3626CA}" destId="{BEEF9E8A-22D8-48B2-9988-A01F9C9D48E7}" srcOrd="0" destOrd="0" parTransId="{BB3C32E1-060D-47DE-9203-DAB82461E269}" sibTransId="{296CE2AF-7D74-4949-A87B-5FC4F0D311F0}"/>
    <dgm:cxn modelId="{F664931D-0257-4FA6-947A-CAF3305A95BB}" type="presOf" srcId="{DC6654E1-3BAF-4DB5-86F0-EFA5E087CA74}" destId="{AA22BF16-3A87-403C-A14A-C59A380FEDCA}" srcOrd="1" destOrd="0" presId="urn:microsoft.com/office/officeart/2009/3/layout/HorizontalOrganizationChart"/>
    <dgm:cxn modelId="{5A5F52B4-7A0A-4847-AED8-79A8FE648E7A}" type="presOf" srcId="{AADCCF3F-AA4C-4A2E-9593-1FB69A3626CA}" destId="{BAD2B815-F7E2-4262-9B10-61BA22792F58}" srcOrd="1" destOrd="0" presId="urn:microsoft.com/office/officeart/2009/3/layout/HorizontalOrganizationChart"/>
    <dgm:cxn modelId="{EDBB00E5-C4D9-4871-9EBA-E99CCB2ED444}" type="presOf" srcId="{BEEF9E8A-22D8-48B2-9988-A01F9C9D48E7}" destId="{E226F0F0-5216-4BC9-A5F5-07BEA559F1C9}" srcOrd="0" destOrd="0" presId="urn:microsoft.com/office/officeart/2009/3/layout/HorizontalOrganizationChart"/>
    <dgm:cxn modelId="{A8751F81-A0D7-41CD-BA4E-156ADCF6B0B3}" type="presOf" srcId="{4AE48D9B-D63B-4BAB-9B5B-DC2009B0CE0C}" destId="{23BDB151-F916-4DE1-93EA-06C38577C03A}" srcOrd="0" destOrd="0" presId="urn:microsoft.com/office/officeart/2009/3/layout/HorizontalOrganizationChart"/>
    <dgm:cxn modelId="{ADDD58CC-8E7A-4C7F-ABC0-017DF68FC4B8}" srcId="{AADCCF3F-AA4C-4A2E-9593-1FB69A3626CA}" destId="{489A6C1E-A58F-4828-8B9E-C8932E8EBF87}" srcOrd="2" destOrd="0" parTransId="{1D857DEF-D9CC-4244-9682-3BDA976D244A}" sibTransId="{1A978CB3-67AD-4B2E-AD1B-778D7D1E9902}"/>
    <dgm:cxn modelId="{DC55DAFD-CF2B-4845-A173-DC073BF65142}" type="presOf" srcId="{BEEF9E8A-22D8-48B2-9988-A01F9C9D48E7}" destId="{FE79E67F-7407-474E-8F84-68172531D22C}" srcOrd="1" destOrd="0" presId="urn:microsoft.com/office/officeart/2009/3/layout/HorizontalOrganizationChart"/>
    <dgm:cxn modelId="{0CC1FE0C-A3E3-4185-BBE6-E5DA93F6E4BE}" type="presOf" srcId="{AADCCF3F-AA4C-4A2E-9593-1FB69A3626CA}" destId="{A23A049A-9A21-41FD-B3FB-ABBDA646DF93}" srcOrd="0" destOrd="0" presId="urn:microsoft.com/office/officeart/2009/3/layout/HorizontalOrganizationChart"/>
    <dgm:cxn modelId="{0F09A945-CA42-4E7F-8B04-FBEE24C6C7B5}" type="presOf" srcId="{DC6654E1-3BAF-4DB5-86F0-EFA5E087CA74}" destId="{E28DCAF7-AA45-4B12-BF76-F51294979172}" srcOrd="0" destOrd="0" presId="urn:microsoft.com/office/officeart/2009/3/layout/HorizontalOrganizationChart"/>
    <dgm:cxn modelId="{7B93F042-FCE7-4718-9491-B02759AD50EC}" type="presOf" srcId="{489A6C1E-A58F-4828-8B9E-C8932E8EBF87}" destId="{A752861E-23FE-4CCE-A36A-957F6F3F4FDA}" srcOrd="1" destOrd="0" presId="urn:microsoft.com/office/officeart/2009/3/layout/HorizontalOrganizationChart"/>
    <dgm:cxn modelId="{5E77B81B-4CD1-4F21-8F32-90F3DC759691}" type="presParOf" srcId="{23BDB151-F916-4DE1-93EA-06C38577C03A}" destId="{30287CED-AC48-4CC1-9F0D-2D4C36B0CE95}" srcOrd="0" destOrd="0" presId="urn:microsoft.com/office/officeart/2009/3/layout/HorizontalOrganizationChart"/>
    <dgm:cxn modelId="{E5CD763A-0104-4398-8705-C587F6FB456C}" type="presParOf" srcId="{30287CED-AC48-4CC1-9F0D-2D4C36B0CE95}" destId="{A9EA1742-82C4-4923-B085-1943B3EC226B}" srcOrd="0" destOrd="0" presId="urn:microsoft.com/office/officeart/2009/3/layout/HorizontalOrganizationChart"/>
    <dgm:cxn modelId="{D87F4C89-E216-4B5E-BBD4-7C134672BB08}" type="presParOf" srcId="{A9EA1742-82C4-4923-B085-1943B3EC226B}" destId="{A23A049A-9A21-41FD-B3FB-ABBDA646DF93}" srcOrd="0" destOrd="0" presId="urn:microsoft.com/office/officeart/2009/3/layout/HorizontalOrganizationChart"/>
    <dgm:cxn modelId="{7EA02277-1B01-424F-BECE-83C5A4CA3430}" type="presParOf" srcId="{A9EA1742-82C4-4923-B085-1943B3EC226B}" destId="{BAD2B815-F7E2-4262-9B10-61BA22792F58}" srcOrd="1" destOrd="0" presId="urn:microsoft.com/office/officeart/2009/3/layout/HorizontalOrganizationChart"/>
    <dgm:cxn modelId="{7C17767D-1041-480F-8AA7-5E3300717EA6}" type="presParOf" srcId="{30287CED-AC48-4CC1-9F0D-2D4C36B0CE95}" destId="{1959F178-94AE-43F2-AF30-346A26AA35BC}" srcOrd="1" destOrd="0" presId="urn:microsoft.com/office/officeart/2009/3/layout/HorizontalOrganizationChart"/>
    <dgm:cxn modelId="{E4B30170-6193-4C94-BA01-96EF0F2ECE28}" type="presParOf" srcId="{1959F178-94AE-43F2-AF30-346A26AA35BC}" destId="{7F2BD948-226A-4164-858C-12D6BE57D5F9}" srcOrd="0" destOrd="0" presId="urn:microsoft.com/office/officeart/2009/3/layout/HorizontalOrganizationChart"/>
    <dgm:cxn modelId="{268C7BC8-70BF-452F-B187-B08CD8389A3E}" type="presParOf" srcId="{1959F178-94AE-43F2-AF30-346A26AA35BC}" destId="{374CA472-0B36-4A97-92AA-638ED8E0B889}" srcOrd="1" destOrd="0" presId="urn:microsoft.com/office/officeart/2009/3/layout/HorizontalOrganizationChart"/>
    <dgm:cxn modelId="{D47C2E04-A560-4C74-98AE-FAFD924F73BF}" type="presParOf" srcId="{374CA472-0B36-4A97-92AA-638ED8E0B889}" destId="{2D91F035-3E0C-473D-AB9E-4D11A6071174}" srcOrd="0" destOrd="0" presId="urn:microsoft.com/office/officeart/2009/3/layout/HorizontalOrganizationChart"/>
    <dgm:cxn modelId="{DFF6D681-5FD8-47BD-A7C9-18A0B126BCD7}" type="presParOf" srcId="{2D91F035-3E0C-473D-AB9E-4D11A6071174}" destId="{E226F0F0-5216-4BC9-A5F5-07BEA559F1C9}" srcOrd="0" destOrd="0" presId="urn:microsoft.com/office/officeart/2009/3/layout/HorizontalOrganizationChart"/>
    <dgm:cxn modelId="{00BFC268-5E9C-4466-AF6E-7A007081EC18}" type="presParOf" srcId="{2D91F035-3E0C-473D-AB9E-4D11A6071174}" destId="{FE79E67F-7407-474E-8F84-68172531D22C}" srcOrd="1" destOrd="0" presId="urn:microsoft.com/office/officeart/2009/3/layout/HorizontalOrganizationChart"/>
    <dgm:cxn modelId="{DEF44E63-6554-40FD-821E-03793CBEA9FF}" type="presParOf" srcId="{374CA472-0B36-4A97-92AA-638ED8E0B889}" destId="{DDB93C20-F728-4DE1-B590-DD136939C544}" srcOrd="1" destOrd="0" presId="urn:microsoft.com/office/officeart/2009/3/layout/HorizontalOrganizationChart"/>
    <dgm:cxn modelId="{C86CFC18-50C9-4749-B831-EF30BE7AE236}" type="presParOf" srcId="{374CA472-0B36-4A97-92AA-638ED8E0B889}" destId="{C9659F5D-7F9F-4F1B-87F9-D2349D857229}" srcOrd="2" destOrd="0" presId="urn:microsoft.com/office/officeart/2009/3/layout/HorizontalOrganizationChart"/>
    <dgm:cxn modelId="{890E5E3F-5523-44BC-9A55-B750BCCC8B40}" type="presParOf" srcId="{1959F178-94AE-43F2-AF30-346A26AA35BC}" destId="{68BD65A9-E93D-4A1F-98DD-0454A0210D7F}" srcOrd="2" destOrd="0" presId="urn:microsoft.com/office/officeart/2009/3/layout/HorizontalOrganizationChart"/>
    <dgm:cxn modelId="{6367536C-9667-42FD-8E3F-2AA4A3FBA5B1}" type="presParOf" srcId="{1959F178-94AE-43F2-AF30-346A26AA35BC}" destId="{FDD35C11-2DDF-44C0-992A-A0CFD27443E8}" srcOrd="3" destOrd="0" presId="urn:microsoft.com/office/officeart/2009/3/layout/HorizontalOrganizationChart"/>
    <dgm:cxn modelId="{C20B5111-DA66-4CD1-8953-F36B65B65E25}" type="presParOf" srcId="{FDD35C11-2DDF-44C0-992A-A0CFD27443E8}" destId="{E3BE028C-2316-4855-8E95-993A151E20B4}" srcOrd="0" destOrd="0" presId="urn:microsoft.com/office/officeart/2009/3/layout/HorizontalOrganizationChart"/>
    <dgm:cxn modelId="{353502BE-A22A-4EA5-9AB0-73D1D1865939}" type="presParOf" srcId="{E3BE028C-2316-4855-8E95-993A151E20B4}" destId="{42FB86C4-B729-47B7-98E9-BE4BD4E90F13}" srcOrd="0" destOrd="0" presId="urn:microsoft.com/office/officeart/2009/3/layout/HorizontalOrganizationChart"/>
    <dgm:cxn modelId="{5E6BB75F-7CE6-4F20-9924-8FEBF26B9876}" type="presParOf" srcId="{E3BE028C-2316-4855-8E95-993A151E20B4}" destId="{2F2573EC-A9B7-47F5-9B88-4918FE259660}" srcOrd="1" destOrd="0" presId="urn:microsoft.com/office/officeart/2009/3/layout/HorizontalOrganizationChart"/>
    <dgm:cxn modelId="{14293A76-9AE1-43E4-9A0A-B129CEC09202}" type="presParOf" srcId="{FDD35C11-2DDF-44C0-992A-A0CFD27443E8}" destId="{0A504B11-8E38-43C0-90DB-95531955A822}" srcOrd="1" destOrd="0" presId="urn:microsoft.com/office/officeart/2009/3/layout/HorizontalOrganizationChart"/>
    <dgm:cxn modelId="{A5C5C400-1C16-4FCC-A573-28E0D1BD4BFC}" type="presParOf" srcId="{FDD35C11-2DDF-44C0-992A-A0CFD27443E8}" destId="{03C1A432-6F0E-4898-9D36-D85940A9B2D9}" srcOrd="2" destOrd="0" presId="urn:microsoft.com/office/officeart/2009/3/layout/HorizontalOrganizationChart"/>
    <dgm:cxn modelId="{89FF27DF-89E4-4B20-8DA6-9E0AA49B000E}" type="presParOf" srcId="{1959F178-94AE-43F2-AF30-346A26AA35BC}" destId="{3CD5895A-C6A9-4781-AF07-2C60AFFE9E5A}" srcOrd="4" destOrd="0" presId="urn:microsoft.com/office/officeart/2009/3/layout/HorizontalOrganizationChart"/>
    <dgm:cxn modelId="{C7781514-E2D8-481D-96EF-2775D2C7BBDA}" type="presParOf" srcId="{1959F178-94AE-43F2-AF30-346A26AA35BC}" destId="{EE41DAD9-EDEA-4CA7-9E7A-6EE738FF365A}" srcOrd="5" destOrd="0" presId="urn:microsoft.com/office/officeart/2009/3/layout/HorizontalOrganizationChart"/>
    <dgm:cxn modelId="{4E3559BA-FECB-4977-B929-D8A288117406}" type="presParOf" srcId="{EE41DAD9-EDEA-4CA7-9E7A-6EE738FF365A}" destId="{82D367F1-5EA4-47A1-A744-C00C65F65B47}" srcOrd="0" destOrd="0" presId="urn:microsoft.com/office/officeart/2009/3/layout/HorizontalOrganizationChart"/>
    <dgm:cxn modelId="{4290C4EA-FCB1-4F39-8258-61DDB8C2EFC1}" type="presParOf" srcId="{82D367F1-5EA4-47A1-A744-C00C65F65B47}" destId="{F2EE56F5-A812-447B-A582-FC83C2228782}" srcOrd="0" destOrd="0" presId="urn:microsoft.com/office/officeart/2009/3/layout/HorizontalOrganizationChart"/>
    <dgm:cxn modelId="{DF3713E8-137D-4700-8995-88AB48CBF9DA}" type="presParOf" srcId="{82D367F1-5EA4-47A1-A744-C00C65F65B47}" destId="{A752861E-23FE-4CCE-A36A-957F6F3F4FDA}" srcOrd="1" destOrd="0" presId="urn:microsoft.com/office/officeart/2009/3/layout/HorizontalOrganizationChart"/>
    <dgm:cxn modelId="{8661041B-C821-4447-8341-DF8634E09AF4}" type="presParOf" srcId="{EE41DAD9-EDEA-4CA7-9E7A-6EE738FF365A}" destId="{A9EAC206-909F-4261-9439-15C960DE77D5}" srcOrd="1" destOrd="0" presId="urn:microsoft.com/office/officeart/2009/3/layout/HorizontalOrganizationChart"/>
    <dgm:cxn modelId="{DFE2F5F9-727D-4777-A74A-404F8DE58B9A}" type="presParOf" srcId="{EE41DAD9-EDEA-4CA7-9E7A-6EE738FF365A}" destId="{D24205DC-3EF4-4286-9216-C498353C0587}" srcOrd="2" destOrd="0" presId="urn:microsoft.com/office/officeart/2009/3/layout/HorizontalOrganizationChart"/>
    <dgm:cxn modelId="{CF6D67C2-D9B7-48C4-841C-860ACD95F0CE}" type="presParOf" srcId="{1959F178-94AE-43F2-AF30-346A26AA35BC}" destId="{105CDF46-9A4D-4B1C-B5F5-00C44D77C724}" srcOrd="6" destOrd="0" presId="urn:microsoft.com/office/officeart/2009/3/layout/HorizontalOrganizationChart"/>
    <dgm:cxn modelId="{7C9C3EF7-170A-412B-ADDF-311BEF955943}" type="presParOf" srcId="{1959F178-94AE-43F2-AF30-346A26AA35BC}" destId="{5550C751-9A36-4E83-AE5A-C1A2CB9D50AA}" srcOrd="7" destOrd="0" presId="urn:microsoft.com/office/officeart/2009/3/layout/HorizontalOrganizationChart"/>
    <dgm:cxn modelId="{CFE58F8E-8B7F-4564-880D-5E050021B50F}" type="presParOf" srcId="{5550C751-9A36-4E83-AE5A-C1A2CB9D50AA}" destId="{4E1F91C3-4F26-4400-9204-B0BCA9E8DE73}" srcOrd="0" destOrd="0" presId="urn:microsoft.com/office/officeart/2009/3/layout/HorizontalOrganizationChart"/>
    <dgm:cxn modelId="{1755BC7A-EBA0-438E-A4D9-F56FBADF35C1}" type="presParOf" srcId="{4E1F91C3-4F26-4400-9204-B0BCA9E8DE73}" destId="{E28DCAF7-AA45-4B12-BF76-F51294979172}" srcOrd="0" destOrd="0" presId="urn:microsoft.com/office/officeart/2009/3/layout/HorizontalOrganizationChart"/>
    <dgm:cxn modelId="{0B04D28C-4D8D-4FC8-9242-E13F817D7DC8}" type="presParOf" srcId="{4E1F91C3-4F26-4400-9204-B0BCA9E8DE73}" destId="{AA22BF16-3A87-403C-A14A-C59A380FEDCA}" srcOrd="1" destOrd="0" presId="urn:microsoft.com/office/officeart/2009/3/layout/HorizontalOrganizationChart"/>
    <dgm:cxn modelId="{33E8211D-63C0-4F68-B124-19F7227477C8}" type="presParOf" srcId="{5550C751-9A36-4E83-AE5A-C1A2CB9D50AA}" destId="{C251FD84-1EAB-4C53-9932-6CD010648A0F}" srcOrd="1" destOrd="0" presId="urn:microsoft.com/office/officeart/2009/3/layout/HorizontalOrganizationChart"/>
    <dgm:cxn modelId="{00B87116-C7B7-482B-A451-DBF4D67BBA5D}" type="presParOf" srcId="{5550C751-9A36-4E83-AE5A-C1A2CB9D50AA}" destId="{919297D6-A71F-44E9-BBC2-56F301C9F536}" srcOrd="2" destOrd="0" presId="urn:microsoft.com/office/officeart/2009/3/layout/HorizontalOrganizationChart"/>
    <dgm:cxn modelId="{E40736F6-6DC6-4A1B-AE78-85262BA428A5}" type="presParOf" srcId="{30287CED-AC48-4CC1-9F0D-2D4C36B0CE95}" destId="{BC03882E-0E9E-4D80-A2D4-A75034DA501C}" srcOrd="2" destOrd="0" presId="urn:microsoft.com/office/officeart/2009/3/layout/HorizontalOrganizationChart"/>
  </dgm:cxnLst>
  <dgm:bg/>
  <dgm:whole>
    <a:ln w="57150"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5D48D1-E29D-4BEC-8079-D562B7F1EA7E}">
      <dsp:nvSpPr>
        <dsp:cNvPr id="0" name=""/>
        <dsp:cNvSpPr/>
      </dsp:nvSpPr>
      <dsp:spPr>
        <a:xfrm>
          <a:off x="2992197" y="2704323"/>
          <a:ext cx="4773251" cy="22323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solidFill>
                <a:srgbClr val="00B050"/>
              </a:solidFill>
            </a:rPr>
            <a:t>Профессиональное самоопределение школьника</a:t>
          </a:r>
          <a:endParaRPr lang="ru-RU" sz="2500" b="1" kern="1200" dirty="0">
            <a:solidFill>
              <a:srgbClr val="00B050"/>
            </a:solidFill>
          </a:endParaRPr>
        </a:p>
      </dsp:txBody>
      <dsp:txXfrm>
        <a:off x="3691223" y="3031238"/>
        <a:ext cx="3375199" cy="1578486"/>
      </dsp:txXfrm>
    </dsp:sp>
    <dsp:sp modelId="{99356936-D857-477A-B5D4-E5EF8B99A904}">
      <dsp:nvSpPr>
        <dsp:cNvPr id="0" name=""/>
        <dsp:cNvSpPr/>
      </dsp:nvSpPr>
      <dsp:spPr>
        <a:xfrm rot="12494208">
          <a:off x="1845276" y="2137098"/>
          <a:ext cx="1982471" cy="636210"/>
        </a:xfrm>
        <a:prstGeom prst="lef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B418EE-0874-4C54-A486-3F60F3777989}">
      <dsp:nvSpPr>
        <dsp:cNvPr id="0" name=""/>
        <dsp:cNvSpPr/>
      </dsp:nvSpPr>
      <dsp:spPr>
        <a:xfrm>
          <a:off x="656140" y="1053464"/>
          <a:ext cx="2614188" cy="18655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B050"/>
              </a:solidFill>
            </a:rPr>
            <a:t>Профориентация на уроках</a:t>
          </a:r>
          <a:endParaRPr lang="ru-RU" sz="1800" b="1" kern="1200" dirty="0">
            <a:solidFill>
              <a:srgbClr val="00B050"/>
            </a:solidFill>
          </a:endParaRPr>
        </a:p>
      </dsp:txBody>
      <dsp:txXfrm>
        <a:off x="710780" y="1108104"/>
        <a:ext cx="2504908" cy="1756258"/>
      </dsp:txXfrm>
    </dsp:sp>
    <dsp:sp modelId="{7CAC7494-EE84-414F-A20E-A5AA15A55155}">
      <dsp:nvSpPr>
        <dsp:cNvPr id="0" name=""/>
        <dsp:cNvSpPr/>
      </dsp:nvSpPr>
      <dsp:spPr>
        <a:xfrm rot="16200000">
          <a:off x="4521961" y="1429615"/>
          <a:ext cx="1713724" cy="636210"/>
        </a:xfrm>
        <a:prstGeom prst="lef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F053A7-EB69-4CAD-9619-F76B034C0FB7}">
      <dsp:nvSpPr>
        <dsp:cNvPr id="0" name=""/>
        <dsp:cNvSpPr/>
      </dsp:nvSpPr>
      <dsp:spPr>
        <a:xfrm>
          <a:off x="4071729" y="-41911"/>
          <a:ext cx="2614188" cy="18655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B050"/>
              </a:solidFill>
            </a:rPr>
            <a:t>Профориентация во внеурочной деятельности</a:t>
          </a:r>
          <a:endParaRPr lang="ru-RU" sz="1800" b="1" kern="1200" dirty="0">
            <a:solidFill>
              <a:srgbClr val="00B050"/>
            </a:solidFill>
          </a:endParaRPr>
        </a:p>
      </dsp:txBody>
      <dsp:txXfrm>
        <a:off x="4126369" y="12729"/>
        <a:ext cx="2504908" cy="1756258"/>
      </dsp:txXfrm>
    </dsp:sp>
    <dsp:sp modelId="{3A47EBA9-B94F-44CD-B317-0D6F636A892E}">
      <dsp:nvSpPr>
        <dsp:cNvPr id="0" name=""/>
        <dsp:cNvSpPr/>
      </dsp:nvSpPr>
      <dsp:spPr>
        <a:xfrm rot="19984956">
          <a:off x="6991413" y="2195608"/>
          <a:ext cx="1922504" cy="636210"/>
        </a:xfrm>
        <a:prstGeom prst="lef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5AE571-0E6E-4A3D-8D1E-C8E328D0C08D}">
      <dsp:nvSpPr>
        <dsp:cNvPr id="0" name=""/>
        <dsp:cNvSpPr/>
      </dsp:nvSpPr>
      <dsp:spPr>
        <a:xfrm>
          <a:off x="7502682" y="1145780"/>
          <a:ext cx="2614188" cy="18655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B050"/>
              </a:solidFill>
            </a:rPr>
            <a:t>Профориентация в дополнительном образовании</a:t>
          </a:r>
          <a:endParaRPr lang="ru-RU" sz="1800" b="1" kern="1200" dirty="0">
            <a:solidFill>
              <a:srgbClr val="00B050"/>
            </a:solidFill>
          </a:endParaRPr>
        </a:p>
      </dsp:txBody>
      <dsp:txXfrm>
        <a:off x="7557322" y="1200420"/>
        <a:ext cx="2504908" cy="17562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C2DAB5-263C-41C2-9A91-0FFE19257711}">
      <dsp:nvSpPr>
        <dsp:cNvPr id="0" name=""/>
        <dsp:cNvSpPr/>
      </dsp:nvSpPr>
      <dsp:spPr>
        <a:xfrm>
          <a:off x="6017" y="3969"/>
          <a:ext cx="7199435" cy="380347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cap="none" spc="0" dirty="0" smtClean="0">
              <a:ln w="6600"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</a:rPr>
            <a:t>ШАГ 1     ПРОФЕССИОГРАММА</a:t>
          </a:r>
          <a:endParaRPr lang="ru-RU" sz="2000" b="1" kern="1200" cap="none" spc="0" dirty="0">
            <a:ln w="6600">
              <a:prstDash val="solid"/>
            </a:ln>
            <a:effectLst>
              <a:outerShdw dist="38100" dir="2700000" algn="tl" rotWithShape="0">
                <a:schemeClr val="accent2"/>
              </a:outerShdw>
            </a:effectLst>
          </a:endParaRPr>
        </a:p>
      </dsp:txBody>
      <dsp:txXfrm>
        <a:off x="17157" y="15109"/>
        <a:ext cx="7177155" cy="358067"/>
      </dsp:txXfrm>
    </dsp:sp>
    <dsp:sp modelId="{D94C2DFF-4CFC-4569-916B-2609E4EF6066}">
      <dsp:nvSpPr>
        <dsp:cNvPr id="0" name=""/>
        <dsp:cNvSpPr/>
      </dsp:nvSpPr>
      <dsp:spPr>
        <a:xfrm rot="5400000">
          <a:off x="3534419" y="393825"/>
          <a:ext cx="142630" cy="1711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b="1" kern="1200" cap="none" spc="0">
            <a:ln w="11112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</a:endParaRPr>
        </a:p>
      </dsp:txBody>
      <dsp:txXfrm rot="-5400000">
        <a:off x="3554388" y="408088"/>
        <a:ext cx="102694" cy="99841"/>
      </dsp:txXfrm>
    </dsp:sp>
    <dsp:sp modelId="{31C071E0-5190-4E68-A654-D5CFAC312CB9}">
      <dsp:nvSpPr>
        <dsp:cNvPr id="0" name=""/>
        <dsp:cNvSpPr/>
      </dsp:nvSpPr>
      <dsp:spPr>
        <a:xfrm>
          <a:off x="0" y="574490"/>
          <a:ext cx="7211470" cy="380347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106012"/>
            <a:satOff val="-2786"/>
            <a:lumOff val="5268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cap="none" spc="0" dirty="0" smtClean="0">
              <a:ln w="6600"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</a:rPr>
            <a:t>ШАГ 2     УРОВЕНЬ СЛОЖНОСТИ</a:t>
          </a:r>
          <a:endParaRPr lang="ru-RU" sz="2000" b="1" kern="1200" cap="none" spc="0" dirty="0">
            <a:ln w="6600">
              <a:prstDash val="solid"/>
            </a:ln>
            <a:effectLst>
              <a:outerShdw dist="38100" dir="2700000" algn="tl" rotWithShape="0">
                <a:schemeClr val="accent2"/>
              </a:outerShdw>
            </a:effectLst>
          </a:endParaRPr>
        </a:p>
      </dsp:txBody>
      <dsp:txXfrm>
        <a:off x="11140" y="585630"/>
        <a:ext cx="7189190" cy="358067"/>
      </dsp:txXfrm>
    </dsp:sp>
    <dsp:sp modelId="{D635831D-71A9-481C-899D-1D2115407FA2}">
      <dsp:nvSpPr>
        <dsp:cNvPr id="0" name=""/>
        <dsp:cNvSpPr/>
      </dsp:nvSpPr>
      <dsp:spPr>
        <a:xfrm rot="5400000">
          <a:off x="3534419" y="964346"/>
          <a:ext cx="142630" cy="1711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-127198"/>
            <a:satOff val="-3243"/>
            <a:lumOff val="582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-5400000">
        <a:off x="3554388" y="978609"/>
        <a:ext cx="102694" cy="99841"/>
      </dsp:txXfrm>
    </dsp:sp>
    <dsp:sp modelId="{7A384DEC-04C7-429B-9FFE-FE1F1F877C87}">
      <dsp:nvSpPr>
        <dsp:cNvPr id="0" name=""/>
        <dsp:cNvSpPr/>
      </dsp:nvSpPr>
      <dsp:spPr>
        <a:xfrm>
          <a:off x="0" y="1145011"/>
          <a:ext cx="7211470" cy="467313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212024"/>
            <a:satOff val="-5572"/>
            <a:lumOff val="10537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cap="none" spc="0" smtClean="0">
              <a:ln w="6600"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</a:rPr>
            <a:t>ШАГ 3      ИСТОЧНИКИ ИНФОРМАЦИИ</a:t>
          </a:r>
          <a:endParaRPr lang="ru-RU" sz="2000" b="1" kern="1200" cap="none" spc="0">
            <a:ln w="6600">
              <a:prstDash val="solid"/>
            </a:ln>
            <a:effectLst>
              <a:outerShdw dist="38100" dir="2700000" algn="tl" rotWithShape="0">
                <a:schemeClr val="accent2"/>
              </a:outerShdw>
            </a:effectLst>
          </a:endParaRPr>
        </a:p>
      </dsp:txBody>
      <dsp:txXfrm>
        <a:off x="13687" y="1158698"/>
        <a:ext cx="7184096" cy="439939"/>
      </dsp:txXfrm>
    </dsp:sp>
    <dsp:sp modelId="{F5367CD6-846B-41D7-8726-D25B7435D7D9}">
      <dsp:nvSpPr>
        <dsp:cNvPr id="0" name=""/>
        <dsp:cNvSpPr/>
      </dsp:nvSpPr>
      <dsp:spPr>
        <a:xfrm rot="5400000">
          <a:off x="3534419" y="1621833"/>
          <a:ext cx="142630" cy="1711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-254396"/>
            <a:satOff val="-6486"/>
            <a:lumOff val="1165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-5400000">
        <a:off x="3554388" y="1636096"/>
        <a:ext cx="102694" cy="99841"/>
      </dsp:txXfrm>
    </dsp:sp>
    <dsp:sp modelId="{B10CB1D7-D6E4-46C3-900D-41C24E3853AC}">
      <dsp:nvSpPr>
        <dsp:cNvPr id="0" name=""/>
        <dsp:cNvSpPr/>
      </dsp:nvSpPr>
      <dsp:spPr>
        <a:xfrm>
          <a:off x="0" y="1802498"/>
          <a:ext cx="7211470" cy="457550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318036"/>
            <a:satOff val="-8358"/>
            <a:lumOff val="15805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cap="none" spc="0" smtClean="0">
              <a:ln w="6600"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</a:rPr>
            <a:t>ШАГ 4      ФОРМУЛИРОВКА ЗАДАНИЯ</a:t>
          </a:r>
          <a:endParaRPr lang="ru-RU" sz="2000" b="1" kern="1200" cap="none" spc="0">
            <a:ln w="6600">
              <a:prstDash val="solid"/>
            </a:ln>
            <a:effectLst>
              <a:outerShdw dist="38100" dir="2700000" algn="tl" rotWithShape="0">
                <a:schemeClr val="accent2"/>
              </a:outerShdw>
            </a:effectLst>
          </a:endParaRPr>
        </a:p>
      </dsp:txBody>
      <dsp:txXfrm>
        <a:off x="13401" y="1815899"/>
        <a:ext cx="7184668" cy="430748"/>
      </dsp:txXfrm>
    </dsp:sp>
    <dsp:sp modelId="{ECAB11BD-28A9-47B4-8A20-9AB4E53A2721}">
      <dsp:nvSpPr>
        <dsp:cNvPr id="0" name=""/>
        <dsp:cNvSpPr/>
      </dsp:nvSpPr>
      <dsp:spPr>
        <a:xfrm rot="5400000">
          <a:off x="3534419" y="2269557"/>
          <a:ext cx="142630" cy="1711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-381593"/>
            <a:satOff val="-9728"/>
            <a:lumOff val="1748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-5400000">
        <a:off x="3554388" y="2283820"/>
        <a:ext cx="102694" cy="99841"/>
      </dsp:txXfrm>
    </dsp:sp>
    <dsp:sp modelId="{71980638-023C-4375-86DC-0828225FA7B1}">
      <dsp:nvSpPr>
        <dsp:cNvPr id="0" name=""/>
        <dsp:cNvSpPr/>
      </dsp:nvSpPr>
      <dsp:spPr>
        <a:xfrm>
          <a:off x="0" y="2450222"/>
          <a:ext cx="7211470" cy="448764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424048"/>
            <a:satOff val="-11143"/>
            <a:lumOff val="21073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cap="none" spc="0" dirty="0" smtClean="0">
              <a:ln w="6600"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</a:rPr>
            <a:t>ШАГ 5      ФОРМА ОТВЕТА</a:t>
          </a:r>
          <a:endParaRPr lang="ru-RU" sz="2000" b="1" kern="1200" cap="none" spc="0" dirty="0">
            <a:ln w="6600">
              <a:prstDash val="solid"/>
            </a:ln>
            <a:effectLst>
              <a:outerShdw dist="38100" dir="2700000" algn="tl" rotWithShape="0">
                <a:schemeClr val="accent2"/>
              </a:outerShdw>
            </a:effectLst>
          </a:endParaRPr>
        </a:p>
      </dsp:txBody>
      <dsp:txXfrm>
        <a:off x="13144" y="2463366"/>
        <a:ext cx="7185182" cy="422476"/>
      </dsp:txXfrm>
    </dsp:sp>
    <dsp:sp modelId="{C484E12C-A7DB-4511-9772-6C98085FCDC9}">
      <dsp:nvSpPr>
        <dsp:cNvPr id="0" name=""/>
        <dsp:cNvSpPr/>
      </dsp:nvSpPr>
      <dsp:spPr>
        <a:xfrm rot="5400000">
          <a:off x="3534419" y="2908495"/>
          <a:ext cx="142630" cy="1711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-508791"/>
            <a:satOff val="-12971"/>
            <a:lumOff val="2331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-5400000">
        <a:off x="3554388" y="2922758"/>
        <a:ext cx="102694" cy="99841"/>
      </dsp:txXfrm>
    </dsp:sp>
    <dsp:sp modelId="{0E5FB730-D1F6-40BB-8ACC-93DE7B8E58BA}">
      <dsp:nvSpPr>
        <dsp:cNvPr id="0" name=""/>
        <dsp:cNvSpPr/>
      </dsp:nvSpPr>
      <dsp:spPr>
        <a:xfrm>
          <a:off x="0" y="3089159"/>
          <a:ext cx="7211470" cy="440860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530060"/>
            <a:satOff val="-13929"/>
            <a:lumOff val="26342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cap="none" spc="0" smtClean="0">
              <a:ln w="6600"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</a:rPr>
            <a:t>ШАГ 6      КРИТЕРИИ ОЦЕНИВАНИЯ</a:t>
          </a:r>
          <a:endParaRPr lang="ru-RU" sz="2000" b="1" kern="1200" cap="none" spc="0">
            <a:ln w="6600">
              <a:prstDash val="solid"/>
            </a:ln>
            <a:effectLst>
              <a:outerShdw dist="38100" dir="2700000" algn="tl" rotWithShape="0">
                <a:schemeClr val="accent2"/>
              </a:outerShdw>
            </a:effectLst>
          </a:endParaRPr>
        </a:p>
      </dsp:txBody>
      <dsp:txXfrm>
        <a:off x="12912" y="3102071"/>
        <a:ext cx="7185646" cy="415036"/>
      </dsp:txXfrm>
    </dsp:sp>
    <dsp:sp modelId="{2B71C35E-FEE4-4681-8BB6-F1F88BEE475B}">
      <dsp:nvSpPr>
        <dsp:cNvPr id="0" name=""/>
        <dsp:cNvSpPr/>
      </dsp:nvSpPr>
      <dsp:spPr>
        <a:xfrm rot="5400000">
          <a:off x="3534419" y="3539529"/>
          <a:ext cx="142630" cy="1711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-635989"/>
            <a:satOff val="-16214"/>
            <a:lumOff val="291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-5400000">
        <a:off x="3554388" y="3553792"/>
        <a:ext cx="102694" cy="99841"/>
      </dsp:txXfrm>
    </dsp:sp>
    <dsp:sp modelId="{236E04A6-1151-4B52-9607-84C9EDA8BDF7}">
      <dsp:nvSpPr>
        <dsp:cNvPr id="0" name=""/>
        <dsp:cNvSpPr/>
      </dsp:nvSpPr>
      <dsp:spPr>
        <a:xfrm>
          <a:off x="0" y="3720194"/>
          <a:ext cx="7211470" cy="434303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636072"/>
            <a:satOff val="-16715"/>
            <a:lumOff val="3161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cap="none" spc="0" smtClean="0">
              <a:ln w="6600"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</a:rPr>
            <a:t>ШАГ 7      ИНТЕРЕСНОЕ НАЗВАНИЕ</a:t>
          </a:r>
          <a:endParaRPr lang="ru-RU" sz="2000" b="1" kern="1200" cap="none" spc="0">
            <a:ln w="6600">
              <a:prstDash val="solid"/>
            </a:ln>
            <a:effectLst>
              <a:outerShdw dist="38100" dir="2700000" algn="tl" rotWithShape="0">
                <a:schemeClr val="accent2"/>
              </a:outerShdw>
            </a:effectLst>
          </a:endParaRPr>
        </a:p>
      </dsp:txBody>
      <dsp:txXfrm>
        <a:off x="12720" y="3732914"/>
        <a:ext cx="7186030" cy="4088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5CDF46-9A4D-4B1C-B5F5-00C44D77C724}">
      <dsp:nvSpPr>
        <dsp:cNvPr id="0" name=""/>
        <dsp:cNvSpPr/>
      </dsp:nvSpPr>
      <dsp:spPr>
        <a:xfrm>
          <a:off x="3375488" y="1842060"/>
          <a:ext cx="461334" cy="14878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0667" y="0"/>
              </a:lnTo>
              <a:lnTo>
                <a:pt x="230667" y="1487803"/>
              </a:lnTo>
              <a:lnTo>
                <a:pt x="461334" y="1487803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D5895A-C6A9-4781-AF07-2C60AFFE9E5A}">
      <dsp:nvSpPr>
        <dsp:cNvPr id="0" name=""/>
        <dsp:cNvSpPr/>
      </dsp:nvSpPr>
      <dsp:spPr>
        <a:xfrm>
          <a:off x="3375488" y="1842060"/>
          <a:ext cx="461334" cy="4959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0667" y="0"/>
              </a:lnTo>
              <a:lnTo>
                <a:pt x="230667" y="495934"/>
              </a:lnTo>
              <a:lnTo>
                <a:pt x="461334" y="495934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BD65A9-E93D-4A1F-98DD-0454A0210D7F}">
      <dsp:nvSpPr>
        <dsp:cNvPr id="0" name=""/>
        <dsp:cNvSpPr/>
      </dsp:nvSpPr>
      <dsp:spPr>
        <a:xfrm>
          <a:off x="3375488" y="1346126"/>
          <a:ext cx="461334" cy="495934"/>
        </a:xfrm>
        <a:custGeom>
          <a:avLst/>
          <a:gdLst/>
          <a:ahLst/>
          <a:cxnLst/>
          <a:rect l="0" t="0" r="0" b="0"/>
          <a:pathLst>
            <a:path>
              <a:moveTo>
                <a:pt x="0" y="495934"/>
              </a:moveTo>
              <a:lnTo>
                <a:pt x="230667" y="495934"/>
              </a:lnTo>
              <a:lnTo>
                <a:pt x="230667" y="0"/>
              </a:lnTo>
              <a:lnTo>
                <a:pt x="461334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2BD948-226A-4164-858C-12D6BE57D5F9}">
      <dsp:nvSpPr>
        <dsp:cNvPr id="0" name=""/>
        <dsp:cNvSpPr/>
      </dsp:nvSpPr>
      <dsp:spPr>
        <a:xfrm>
          <a:off x="3375488" y="354257"/>
          <a:ext cx="461334" cy="1487803"/>
        </a:xfrm>
        <a:custGeom>
          <a:avLst/>
          <a:gdLst/>
          <a:ahLst/>
          <a:cxnLst/>
          <a:rect l="0" t="0" r="0" b="0"/>
          <a:pathLst>
            <a:path>
              <a:moveTo>
                <a:pt x="0" y="1487803"/>
              </a:moveTo>
              <a:lnTo>
                <a:pt x="230667" y="1487803"/>
              </a:lnTo>
              <a:lnTo>
                <a:pt x="230667" y="0"/>
              </a:lnTo>
              <a:lnTo>
                <a:pt x="461334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3A049A-9A21-41FD-B3FB-ABBDA646DF93}">
      <dsp:nvSpPr>
        <dsp:cNvPr id="0" name=""/>
        <dsp:cNvSpPr/>
      </dsp:nvSpPr>
      <dsp:spPr>
        <a:xfrm>
          <a:off x="466244" y="1490293"/>
          <a:ext cx="2909243" cy="7035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эффекты</a:t>
          </a:r>
          <a:endParaRPr lang="ru-RU" sz="2000" b="1" kern="1200" dirty="0"/>
        </a:p>
      </dsp:txBody>
      <dsp:txXfrm>
        <a:off x="466244" y="1490293"/>
        <a:ext cx="2909243" cy="703534"/>
      </dsp:txXfrm>
    </dsp:sp>
    <dsp:sp modelId="{E226F0F0-5216-4BC9-A5F5-07BEA559F1C9}">
      <dsp:nvSpPr>
        <dsp:cNvPr id="0" name=""/>
        <dsp:cNvSpPr/>
      </dsp:nvSpPr>
      <dsp:spPr>
        <a:xfrm>
          <a:off x="3836823" y="2489"/>
          <a:ext cx="2909243" cy="7035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педагогические</a:t>
          </a:r>
          <a:endParaRPr lang="ru-RU" sz="2000" b="1" kern="1200" dirty="0"/>
        </a:p>
      </dsp:txBody>
      <dsp:txXfrm>
        <a:off x="3836823" y="2489"/>
        <a:ext cx="2909243" cy="703534"/>
      </dsp:txXfrm>
    </dsp:sp>
    <dsp:sp modelId="{42FB86C4-B729-47B7-98E9-BE4BD4E90F13}">
      <dsp:nvSpPr>
        <dsp:cNvPr id="0" name=""/>
        <dsp:cNvSpPr/>
      </dsp:nvSpPr>
      <dsp:spPr>
        <a:xfrm>
          <a:off x="3836823" y="994358"/>
          <a:ext cx="2909243" cy="7035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образовательные</a:t>
          </a:r>
          <a:endParaRPr lang="ru-RU" sz="2000" b="1" kern="1200" dirty="0"/>
        </a:p>
      </dsp:txBody>
      <dsp:txXfrm>
        <a:off x="3836823" y="994358"/>
        <a:ext cx="2909243" cy="703534"/>
      </dsp:txXfrm>
    </dsp:sp>
    <dsp:sp modelId="{F2EE56F5-A812-447B-A582-FC83C2228782}">
      <dsp:nvSpPr>
        <dsp:cNvPr id="0" name=""/>
        <dsp:cNvSpPr/>
      </dsp:nvSpPr>
      <dsp:spPr>
        <a:xfrm>
          <a:off x="3836823" y="1986227"/>
          <a:ext cx="2909243" cy="7035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социальные</a:t>
          </a:r>
          <a:endParaRPr lang="ru-RU" sz="2000" b="1" kern="1200" dirty="0"/>
        </a:p>
      </dsp:txBody>
      <dsp:txXfrm>
        <a:off x="3836823" y="1986227"/>
        <a:ext cx="2909243" cy="703534"/>
      </dsp:txXfrm>
    </dsp:sp>
    <dsp:sp modelId="{E28DCAF7-AA45-4B12-BF76-F51294979172}">
      <dsp:nvSpPr>
        <dsp:cNvPr id="0" name=""/>
        <dsp:cNvSpPr/>
      </dsp:nvSpPr>
      <dsp:spPr>
        <a:xfrm>
          <a:off x="3836823" y="2978096"/>
          <a:ext cx="2909243" cy="7035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экономические</a:t>
          </a:r>
          <a:endParaRPr lang="ru-RU" sz="2000" b="1" kern="1200" dirty="0"/>
        </a:p>
      </dsp:txBody>
      <dsp:txXfrm>
        <a:off x="3836823" y="2978096"/>
        <a:ext cx="2909243" cy="7035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5CA974-652F-466E-BD98-30BC3ED8867D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C42B9-D5BB-40CC-B6B8-66DEFE217F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862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412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848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83672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74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831063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051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627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660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180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120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580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182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66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481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084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348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313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76282" y="1646688"/>
            <a:ext cx="8689976" cy="1766045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rgbClr val="00B050"/>
                </a:solidFill>
              </a:rPr>
              <a:t>КОНКУРС ИННОВАЦИОННЫХ ПРОДУКТОВ 2019</a:t>
            </a:r>
            <a:endParaRPr lang="ru-RU" sz="4400" dirty="0">
              <a:solidFill>
                <a:srgbClr val="00B05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6258" y="227931"/>
            <a:ext cx="1987916" cy="199330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51068" y="588447"/>
            <a:ext cx="94129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ГБОУ СОШ № 84 имени </a:t>
            </a:r>
            <a:r>
              <a:rPr lang="ru-RU" sz="3200" b="1" dirty="0" err="1"/>
              <a:t>П.А.Покрышева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464" y="3515809"/>
            <a:ext cx="4730694" cy="315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3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544" y="260648"/>
            <a:ext cx="856895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«Семь шагов» конструирования практико-ориентированного задания</a:t>
            </a:r>
            <a:br>
              <a:rPr lang="ru-RU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7060891"/>
              </p:ext>
            </p:extLst>
          </p:nvPr>
        </p:nvGraphicFramePr>
        <p:xfrm>
          <a:off x="2557562" y="2233914"/>
          <a:ext cx="7211470" cy="4158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2263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>
              <a:defRPr/>
            </a:pPr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задания по технологии</a:t>
            </a:r>
            <a:b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(теоретическое задание)</a:t>
            </a:r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3" name="Объект 2"/>
          <p:cNvSpPr>
            <a:spLocks noGrp="1"/>
          </p:cNvSpPr>
          <p:nvPr>
            <p:ph idx="1"/>
          </p:nvPr>
        </p:nvSpPr>
        <p:spPr>
          <a:xfrm>
            <a:off x="1030147" y="2133600"/>
            <a:ext cx="10474465" cy="377762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alt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 </a:t>
            </a:r>
            <a:r>
              <a:rPr lang="ru-RU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электрик на корабле. </a:t>
            </a:r>
            <a:endParaRPr lang="ru-RU" alt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alt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Твой </a:t>
            </a:r>
            <a:r>
              <a:rPr lang="ru-RU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помощник составил инструкцию по электробезопасности для пассажиров</a:t>
            </a:r>
            <a:r>
              <a:rPr lang="ru-RU" alt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alt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Проверь </a:t>
            </a:r>
            <a:r>
              <a:rPr lang="ru-RU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инструкцию помощника, </a:t>
            </a:r>
            <a:r>
              <a:rPr lang="ru-RU" alt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найди </a:t>
            </a:r>
            <a:r>
              <a:rPr lang="ru-RU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возможные ошибки и </a:t>
            </a:r>
            <a:r>
              <a:rPr lang="ru-RU" alt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исправь </a:t>
            </a:r>
            <a:r>
              <a:rPr lang="ru-RU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их.</a:t>
            </a:r>
          </a:p>
        </p:txBody>
      </p:sp>
    </p:spTree>
    <p:extLst>
      <p:ext uri="{BB962C8B-B14F-4D97-AF65-F5344CB8AC3E}">
        <p14:creationId xmlns:p14="http://schemas.microsoft.com/office/powerpoint/2010/main" val="241473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>
              <a:defRPr/>
            </a:pPr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задания по биологии</a:t>
            </a:r>
            <a:b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(теоретико-экспериментальное)</a:t>
            </a:r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27" name="Объект 2"/>
          <p:cNvSpPr>
            <a:spLocks noGrp="1"/>
          </p:cNvSpPr>
          <p:nvPr>
            <p:ph idx="1"/>
          </p:nvPr>
        </p:nvSpPr>
        <p:spPr>
          <a:xfrm>
            <a:off x="1516284" y="2490789"/>
            <a:ext cx="9514389" cy="34448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alt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 </a:t>
            </a: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ихтиолог. </a:t>
            </a:r>
            <a:endParaRPr lang="ru-RU" alt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Тебе </a:t>
            </a: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известно, что морской окунь может жить при определенной солености воды. </a:t>
            </a:r>
            <a:endParaRPr lang="ru-RU" alt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Узнай </a:t>
            </a: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соленость воды в образцах из разных </a:t>
            </a:r>
            <a:r>
              <a:rPr lang="ru-RU" alt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источников </a:t>
            </a: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определи, </a:t>
            </a: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какая вода годится для обитания морского окуня.</a:t>
            </a:r>
          </a:p>
        </p:txBody>
      </p:sp>
    </p:spTree>
    <p:extLst>
      <p:ext uri="{BB962C8B-B14F-4D97-AF65-F5344CB8AC3E}">
        <p14:creationId xmlns:p14="http://schemas.microsoft.com/office/powerpoint/2010/main" val="310705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>
              <a:defRPr/>
            </a:pPr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задания по физике</a:t>
            </a:r>
            <a:b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(расчетное задание)</a:t>
            </a:r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1" name="Объект 2"/>
          <p:cNvSpPr>
            <a:spLocks noGrp="1"/>
          </p:cNvSpPr>
          <p:nvPr>
            <p:ph idx="1"/>
          </p:nvPr>
        </p:nvSpPr>
        <p:spPr>
          <a:xfrm>
            <a:off x="1284791" y="2133600"/>
            <a:ext cx="10695006" cy="377762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alt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 </a:t>
            </a: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помощник </a:t>
            </a:r>
            <a:r>
              <a:rPr lang="ru-RU" alt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капитана. </a:t>
            </a:r>
            <a:endParaRPr lang="ru-RU" alt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alt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Баржа </a:t>
            </a: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получила пробоину в дне площадью 0,04 м². </a:t>
            </a:r>
            <a:endParaRPr lang="ru-RU" alt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alt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какой силой нужно давить на пластырь, которым закрывают отверстие, чтобы сдержать напор воды на глубине </a:t>
            </a:r>
            <a:r>
              <a:rPr lang="ru-RU" alt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1м</a:t>
            </a: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(Вес пластыря не учитывать, плотность речной воды 1000 кг/м³)</a:t>
            </a:r>
          </a:p>
        </p:txBody>
      </p:sp>
    </p:spTree>
    <p:extLst>
      <p:ext uri="{BB962C8B-B14F-4D97-AF65-F5344CB8AC3E}">
        <p14:creationId xmlns:p14="http://schemas.microsoft.com/office/powerpoint/2010/main" val="419364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>
              <a:defRPr/>
            </a:pPr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задания по физике (изобретательское)</a:t>
            </a:r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5" name="Объект 2"/>
          <p:cNvSpPr>
            <a:spLocks noGrp="1"/>
          </p:cNvSpPr>
          <p:nvPr>
            <p:ph idx="1"/>
          </p:nvPr>
        </p:nvSpPr>
        <p:spPr>
          <a:xfrm>
            <a:off x="1169043" y="2133600"/>
            <a:ext cx="10335569" cy="377762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 – </a:t>
            </a:r>
            <a:r>
              <a:rPr lang="ru-RU" alt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водолаз</a:t>
            </a:r>
            <a:r>
              <a:rPr lang="ru-RU" alt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Тебе сказали, что по мере погружения в глубину ваш голос становится визгливым,  а речь неразборчива. </a:t>
            </a:r>
          </a:p>
          <a:p>
            <a:pPr marL="0" indent="0" algn="just">
              <a:buNone/>
            </a:pPr>
            <a:r>
              <a:rPr lang="ru-RU" alt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ты на большой глубине,  то речь совершенно неразборчива,  и общаться с тобой по телефону невозможно. </a:t>
            </a:r>
          </a:p>
          <a:p>
            <a:pPr marL="0" indent="0" algn="just">
              <a:buNone/>
            </a:pPr>
            <a:r>
              <a:rPr lang="ru-RU" alt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ты думаешь,  почему так происходит? </a:t>
            </a:r>
          </a:p>
        </p:txBody>
      </p:sp>
    </p:spTree>
    <p:extLst>
      <p:ext uri="{BB962C8B-B14F-4D97-AF65-F5344CB8AC3E}">
        <p14:creationId xmlns:p14="http://schemas.microsoft.com/office/powerpoint/2010/main" val="340055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643605" y="3879410"/>
            <a:ext cx="92893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en-US" sz="2800" b="1" dirty="0">
                <a:solidFill>
                  <a:srgbClr val="FF0000"/>
                </a:solidFill>
              </a:rPr>
              <a:t>AT</a:t>
            </a:r>
            <a:r>
              <a:rPr lang="ru-RU" sz="2800" b="1" dirty="0">
                <a:solidFill>
                  <a:srgbClr val="FF0000"/>
                </a:solidFill>
              </a:rPr>
              <a:t>_</a:t>
            </a:r>
            <a:r>
              <a:rPr lang="en-US" sz="2800" b="1" dirty="0">
                <a:solidFill>
                  <a:srgbClr val="FF0000"/>
                </a:solidFill>
              </a:rPr>
              <a:t>ENTI</a:t>
            </a:r>
            <a:r>
              <a:rPr lang="ru-RU" sz="2800" b="1" dirty="0">
                <a:solidFill>
                  <a:srgbClr val="FF0000"/>
                </a:solidFill>
              </a:rPr>
              <a:t>_</a:t>
            </a:r>
            <a:r>
              <a:rPr lang="en-US" sz="2800" b="1" dirty="0">
                <a:solidFill>
                  <a:srgbClr val="FF0000"/>
                </a:solidFill>
              </a:rPr>
              <a:t>N! YO</a:t>
            </a:r>
            <a:r>
              <a:rPr lang="ru-RU" sz="2800" b="1" dirty="0">
                <a:solidFill>
                  <a:srgbClr val="FF0000"/>
                </a:solidFill>
              </a:rPr>
              <a:t>_</a:t>
            </a:r>
            <a:r>
              <a:rPr lang="en-US" sz="2800" b="1" dirty="0">
                <a:solidFill>
                  <a:srgbClr val="FF0000"/>
                </a:solidFill>
              </a:rPr>
              <a:t>R SH</a:t>
            </a:r>
            <a:r>
              <a:rPr lang="ru-RU" sz="2800" b="1" dirty="0">
                <a:solidFill>
                  <a:srgbClr val="FF0000"/>
                </a:solidFill>
              </a:rPr>
              <a:t>_</a:t>
            </a:r>
            <a:r>
              <a:rPr lang="en-US" sz="2800" b="1" dirty="0">
                <a:solidFill>
                  <a:srgbClr val="FF0000"/>
                </a:solidFill>
              </a:rPr>
              <a:t>P IS UN</a:t>
            </a:r>
            <a:r>
              <a:rPr lang="ru-RU" sz="2800" b="1" dirty="0">
                <a:solidFill>
                  <a:srgbClr val="FF0000"/>
                </a:solidFill>
              </a:rPr>
              <a:t>_</a:t>
            </a:r>
            <a:r>
              <a:rPr lang="en-US" sz="2800" b="1" dirty="0">
                <a:solidFill>
                  <a:srgbClr val="FF0000"/>
                </a:solidFill>
              </a:rPr>
              <a:t>ER T</a:t>
            </a:r>
            <a:r>
              <a:rPr lang="ru-RU" sz="2800" b="1" dirty="0">
                <a:solidFill>
                  <a:srgbClr val="FF0000"/>
                </a:solidFill>
              </a:rPr>
              <a:t>_</a:t>
            </a:r>
            <a:r>
              <a:rPr lang="en-US" sz="2800" b="1" dirty="0">
                <a:solidFill>
                  <a:srgbClr val="FF0000"/>
                </a:solidFill>
              </a:rPr>
              <a:t>REAT. </a:t>
            </a:r>
          </a:p>
          <a:p>
            <a:pPr algn="just">
              <a:lnSpc>
                <a:spcPct val="150000"/>
              </a:lnSpc>
              <a:buNone/>
            </a:pPr>
            <a:r>
              <a:rPr lang="en-US" sz="2800" b="1" dirty="0">
                <a:solidFill>
                  <a:srgbClr val="FF0000"/>
                </a:solidFill>
              </a:rPr>
              <a:t>  BE CARE</a:t>
            </a:r>
            <a:r>
              <a:rPr lang="ru-RU" sz="2800" b="1" dirty="0">
                <a:solidFill>
                  <a:srgbClr val="FF0000"/>
                </a:solidFill>
              </a:rPr>
              <a:t>_</a:t>
            </a:r>
            <a:r>
              <a:rPr lang="en-US" sz="2800" b="1" dirty="0">
                <a:solidFill>
                  <a:srgbClr val="FF0000"/>
                </a:solidFill>
              </a:rPr>
              <a:t>UL,DO NOT T</a:t>
            </a:r>
            <a:r>
              <a:rPr lang="ru-RU" sz="2800" b="1" dirty="0">
                <a:solidFill>
                  <a:srgbClr val="FF0000"/>
                </a:solidFill>
              </a:rPr>
              <a:t>_</a:t>
            </a:r>
            <a:r>
              <a:rPr lang="en-US" sz="2800" b="1" dirty="0">
                <a:solidFill>
                  <a:srgbClr val="FF0000"/>
                </a:solidFill>
              </a:rPr>
              <a:t>RN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>
                <a:solidFill>
                  <a:srgbClr val="FF0000"/>
                </a:solidFill>
              </a:rPr>
              <a:t>_</a:t>
            </a:r>
            <a:r>
              <a:rPr lang="en-US" sz="2800" b="1" dirty="0">
                <a:solidFill>
                  <a:srgbClr val="FF0000"/>
                </a:solidFill>
              </a:rPr>
              <a:t>EFT</a:t>
            </a:r>
            <a:r>
              <a:rPr lang="ru-RU" sz="2800" b="1" dirty="0">
                <a:solidFill>
                  <a:srgbClr val="FF0000"/>
                </a:solidFill>
              </a:rPr>
              <a:t>!</a:t>
            </a:r>
          </a:p>
          <a:p>
            <a:pPr algn="just">
              <a:buNone/>
            </a:pP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задания по </a:t>
            </a:r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английскому языку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39434" y="2041360"/>
            <a:ext cx="101509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 </a:t>
            </a: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радист. Ты принял сообщение, но из-за плохой связи не все удалось распознать. Восстанови сообщение.</a:t>
            </a:r>
          </a:p>
        </p:txBody>
      </p:sp>
    </p:spTree>
    <p:extLst>
      <p:ext uri="{BB962C8B-B14F-4D97-AF65-F5344CB8AC3E}">
        <p14:creationId xmlns:p14="http://schemas.microsoft.com/office/powerpoint/2010/main" val="225684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6317" y="415766"/>
            <a:ext cx="8911687" cy="1280890"/>
          </a:xfrm>
        </p:spPr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ЧТО ДАЕТ?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8640" y="1452282"/>
            <a:ext cx="10955972" cy="32918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составлять самому и использовать практико-ориентированные задания, которые: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активизируют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познавательный интерес к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предмету;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способствуют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повышению качества знаний, расширению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кругозора;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закрепляют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совершенствуют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полученные новые знания, навыки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умения;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показывают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практическое значение и важную роль учебного предмета общеобразовательной школы  в жизни человека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общества;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играют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большую роль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профориентационной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работе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могут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быть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пропедевтика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профпроб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8443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B050"/>
                </a:solidFill>
              </a:rPr>
              <a:t>ДЛЯ КОГО?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6216" y="1420009"/>
            <a:ext cx="6831106" cy="4491213"/>
          </a:xfrm>
        </p:spPr>
        <p:txBody>
          <a:bodyPr>
            <a:noAutofit/>
          </a:bodyPr>
          <a:lstStyle/>
          <a:p>
            <a:pPr marL="0" lvl="0" indent="0" fontAlgn="base">
              <a:buNone/>
            </a:pPr>
            <a:r>
              <a:rPr lang="ru-RU" sz="2400" dirty="0" smtClean="0">
                <a:solidFill>
                  <a:srgbClr val="FF0000"/>
                </a:solidFill>
              </a:rPr>
              <a:t>Для учителей-предметников</a:t>
            </a:r>
            <a:r>
              <a:rPr lang="ru-RU" sz="2400" dirty="0" smtClean="0"/>
              <a:t> </a:t>
            </a:r>
          </a:p>
          <a:p>
            <a:pPr fontAlgn="base"/>
            <a:r>
              <a:rPr lang="ru-RU" sz="2400" dirty="0" smtClean="0"/>
              <a:t>При </a:t>
            </a:r>
            <a:r>
              <a:rPr lang="ru-RU" sz="2400" dirty="0"/>
              <a:t>планировании и проведении </a:t>
            </a:r>
            <a:r>
              <a:rPr lang="ru-RU" sz="2400" dirty="0" smtClean="0"/>
              <a:t>уроков.</a:t>
            </a:r>
          </a:p>
          <a:p>
            <a:pPr fontAlgn="base"/>
            <a:r>
              <a:rPr lang="ru-RU" sz="2400" dirty="0" smtClean="0"/>
              <a:t>Формат практико-ориентированных </a:t>
            </a:r>
            <a:r>
              <a:rPr lang="ru-RU" sz="2400" dirty="0"/>
              <a:t>заданий способствует не только профориентации, но и позволяет интересно провести дополнительные занятия по предмету.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89"/>
          <a:stretch/>
        </p:blipFill>
        <p:spPr>
          <a:xfrm>
            <a:off x="7048768" y="1130283"/>
            <a:ext cx="4163711" cy="389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85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B050"/>
                </a:solidFill>
              </a:rPr>
              <a:t>ДЛЯ КОГО?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6216" y="1420009"/>
            <a:ext cx="6325497" cy="4491213"/>
          </a:xfrm>
        </p:spPr>
        <p:txBody>
          <a:bodyPr>
            <a:noAutofit/>
          </a:bodyPr>
          <a:lstStyle/>
          <a:p>
            <a:pPr marL="0" lvl="0" indent="0" fontAlgn="base">
              <a:buNone/>
            </a:pPr>
            <a:r>
              <a:rPr lang="ru-RU" sz="2400" dirty="0" smtClean="0"/>
              <a:t> </a:t>
            </a:r>
            <a:endParaRPr lang="ru-RU" sz="2400" dirty="0"/>
          </a:p>
          <a:p>
            <a:pPr marL="0" lvl="0" indent="0" fontAlgn="base">
              <a:buNone/>
            </a:pPr>
            <a:r>
              <a:rPr lang="ru-RU" sz="2400" dirty="0" smtClean="0">
                <a:solidFill>
                  <a:srgbClr val="FF0000"/>
                </a:solidFill>
              </a:rPr>
              <a:t>Для классных руководителей</a:t>
            </a:r>
          </a:p>
          <a:p>
            <a:pPr marL="0" lvl="0" indent="0" fontAlgn="base">
              <a:buNone/>
            </a:pPr>
            <a:r>
              <a:rPr lang="ru-RU" sz="2400" dirty="0" smtClean="0"/>
              <a:t>при </a:t>
            </a:r>
            <a:r>
              <a:rPr lang="ru-RU" sz="2400" dirty="0"/>
              <a:t>планировании работы по профориентации подростков и старших школьников, а также при работе с родителями.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165" y="1905000"/>
            <a:ext cx="4527421" cy="374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6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ДЛЯ КОГО?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6216" y="1420009"/>
            <a:ext cx="10848396" cy="4491213"/>
          </a:xfrm>
        </p:spPr>
        <p:txBody>
          <a:bodyPr>
            <a:noAutofit/>
          </a:bodyPr>
          <a:lstStyle/>
          <a:p>
            <a:pPr marL="0" lvl="0" indent="0" fontAlgn="base">
              <a:buNone/>
            </a:pPr>
            <a:r>
              <a:rPr lang="ru-RU" sz="2400" dirty="0" smtClean="0"/>
              <a:t> </a:t>
            </a:r>
            <a:endParaRPr lang="ru-RU" sz="2400" dirty="0"/>
          </a:p>
          <a:p>
            <a:pPr marL="0" lvl="0" indent="0" fontAlgn="base">
              <a:buNone/>
            </a:pPr>
            <a:r>
              <a:rPr lang="ru-RU" sz="2400" dirty="0" smtClean="0">
                <a:solidFill>
                  <a:srgbClr val="FF0000"/>
                </a:solidFill>
              </a:rPr>
              <a:t>Для руководителей </a:t>
            </a:r>
            <a:r>
              <a:rPr lang="ru-RU" sz="2400" dirty="0">
                <a:solidFill>
                  <a:srgbClr val="FF0000"/>
                </a:solidFill>
              </a:rPr>
              <a:t>образовательных организаций </a:t>
            </a:r>
            <a:endParaRPr lang="ru-RU" sz="2400" dirty="0" smtClean="0">
              <a:solidFill>
                <a:srgbClr val="FF0000"/>
              </a:solidFill>
            </a:endParaRPr>
          </a:p>
          <a:p>
            <a:pPr marL="0" lvl="0" indent="0" fontAlgn="base">
              <a:buNone/>
            </a:pPr>
            <a:r>
              <a:rPr lang="ru-RU" sz="2400" dirty="0"/>
              <a:t>П</a:t>
            </a:r>
            <a:r>
              <a:rPr lang="ru-RU" sz="2400" dirty="0" smtClean="0"/>
              <a:t>ри </a:t>
            </a:r>
            <a:r>
              <a:rPr lang="ru-RU" sz="2400" dirty="0"/>
              <a:t>организации внутрифирменного обучения сотрудников.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002" y="3197305"/>
            <a:ext cx="4092668" cy="307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99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3634" y="319094"/>
            <a:ext cx="5228841" cy="1596177"/>
          </a:xfrm>
        </p:spPr>
        <p:txBody>
          <a:bodyPr>
            <a:normAutofit/>
          </a:bodyPr>
          <a:lstStyle/>
          <a:p>
            <a:r>
              <a:rPr lang="ru-RU" sz="7200" dirty="0" smtClean="0">
                <a:solidFill>
                  <a:srgbClr val="00B050"/>
                </a:solidFill>
              </a:rPr>
              <a:t>ЧТО?</a:t>
            </a:r>
            <a:endParaRPr lang="ru-RU" sz="7200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2865" y="1493135"/>
            <a:ext cx="4970659" cy="384624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Методические рекомендации </a:t>
            </a:r>
            <a:r>
              <a:rPr lang="ru-RU" sz="2800" b="1" dirty="0" smtClean="0">
                <a:solidFill>
                  <a:srgbClr val="FF0000"/>
                </a:solidFill>
              </a:rPr>
              <a:t>по разработке и применению </a:t>
            </a:r>
            <a:r>
              <a:rPr lang="ru-RU" sz="2800" b="1" dirty="0" smtClean="0">
                <a:solidFill>
                  <a:srgbClr val="FF0000"/>
                </a:solidFill>
              </a:rPr>
              <a:t>практико-ориентированных заданий </a:t>
            </a:r>
            <a:r>
              <a:rPr lang="ru-RU" sz="2800" b="1" dirty="0" err="1" smtClean="0">
                <a:solidFill>
                  <a:srgbClr val="FF0000"/>
                </a:solidFill>
              </a:rPr>
              <a:t>профориентационной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</a:rPr>
              <a:t>направленности по предметам общеобразовательного цикла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" b="1594"/>
          <a:stretch/>
        </p:blipFill>
        <p:spPr>
          <a:xfrm>
            <a:off x="6949159" y="196770"/>
            <a:ext cx="4706547" cy="65413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460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3775602" cy="73135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ЧТО НОВОГО?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78362" y="1613647"/>
            <a:ext cx="7531141" cy="4496697"/>
          </a:xfrm>
        </p:spPr>
        <p:txBody>
          <a:bodyPr>
            <a:normAutofit fontScale="92500"/>
          </a:bodyPr>
          <a:lstStyle/>
          <a:p>
            <a:r>
              <a:rPr lang="ru-RU" sz="2800" dirty="0"/>
              <a:t>внедрение </a:t>
            </a:r>
            <a:r>
              <a:rPr lang="ru-RU" sz="2800" dirty="0" err="1"/>
              <a:t>профориентационной</a:t>
            </a:r>
            <a:r>
              <a:rPr lang="ru-RU" sz="2800" dirty="0"/>
              <a:t> деятельности с </a:t>
            </a:r>
            <a:r>
              <a:rPr lang="ru-RU" sz="2800" dirty="0" smtClean="0"/>
              <a:t>раннего </a:t>
            </a:r>
            <a:r>
              <a:rPr lang="ru-RU" sz="2800" dirty="0"/>
              <a:t>школьного </a:t>
            </a:r>
            <a:r>
              <a:rPr lang="ru-RU" sz="2800" dirty="0" smtClean="0"/>
              <a:t>возраста;</a:t>
            </a:r>
            <a:endParaRPr lang="ru-RU" sz="2800" dirty="0"/>
          </a:p>
          <a:p>
            <a:r>
              <a:rPr lang="ru-RU" sz="2800" dirty="0"/>
              <a:t>выделение в программном материале основной школы </a:t>
            </a:r>
            <a:r>
              <a:rPr lang="ru-RU" sz="2800" dirty="0" err="1" smtClean="0"/>
              <a:t>профориентационного</a:t>
            </a:r>
            <a:r>
              <a:rPr lang="ru-RU" sz="2800" dirty="0" smtClean="0"/>
              <a:t> контента;</a:t>
            </a:r>
            <a:endParaRPr lang="ru-RU" sz="2800" dirty="0" smtClean="0"/>
          </a:p>
          <a:p>
            <a:r>
              <a:rPr lang="ru-RU" sz="2800" dirty="0" smtClean="0"/>
              <a:t>практическое </a:t>
            </a:r>
            <a:r>
              <a:rPr lang="ru-RU" sz="2800" dirty="0"/>
              <a:t>руководство для учителя по составлению практико-ориентированных заданий </a:t>
            </a:r>
            <a:r>
              <a:rPr lang="ru-RU" sz="2800" dirty="0" err="1"/>
              <a:t>профориентационной</a:t>
            </a:r>
            <a:r>
              <a:rPr lang="ru-RU" sz="2800" dirty="0"/>
              <a:t> </a:t>
            </a:r>
            <a:r>
              <a:rPr lang="ru-RU" sz="2800" dirty="0" smtClean="0"/>
              <a:t>направленности.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b="5321"/>
          <a:stretch/>
        </p:blipFill>
        <p:spPr>
          <a:xfrm>
            <a:off x="482863" y="1355464"/>
            <a:ext cx="3438525" cy="423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32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8043" y="290623"/>
            <a:ext cx="10273552" cy="1280890"/>
          </a:xfrm>
        </p:spPr>
        <p:txBody>
          <a:bodyPr/>
          <a:lstStyle/>
          <a:p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ЭФФЕКТЫ </a:t>
            </a:r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СИСТЕМЫ ОБРАЗОВАНИЯ</a:t>
            </a:r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7552414"/>
              </p:ext>
            </p:extLst>
          </p:nvPr>
        </p:nvGraphicFramePr>
        <p:xfrm>
          <a:off x="4389120" y="1442420"/>
          <a:ext cx="7212312" cy="3684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2433" y="1571513"/>
            <a:ext cx="3765234" cy="448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9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9043" y="451412"/>
            <a:ext cx="10844455" cy="140183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Инновационный продукт – победитель Всероссийского конкурса методических </a:t>
            </a:r>
            <a:r>
              <a:rPr lang="ru-RU" sz="2400" b="1" dirty="0" smtClean="0">
                <a:solidFill>
                  <a:srgbClr val="FF0000"/>
                </a:solidFill>
              </a:rPr>
              <a:t>пособий, организованного министерством морского и речного транспорта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737" y="1853248"/>
            <a:ext cx="3261488" cy="46842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2260" t="8002" r="5722" b="1393"/>
          <a:stretch/>
        </p:blipFill>
        <p:spPr>
          <a:xfrm rot="900657">
            <a:off x="8819637" y="2298535"/>
            <a:ext cx="2721223" cy="40081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1851" r="3060" b="1342"/>
          <a:stretch/>
        </p:blipFill>
        <p:spPr>
          <a:xfrm rot="21094162">
            <a:off x="6011061" y="2140772"/>
            <a:ext cx="2917786" cy="413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9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ГОТОВНОСТЬ ДЛЯ ВНЕДРЕНИЯ</a:t>
            </a:r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5586" y="1296365"/>
            <a:ext cx="10498238" cy="3641395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 имеет печатную форму и готов для внедрения в систему образования</a:t>
            </a:r>
          </a:p>
          <a:p>
            <a:pPr marL="0" indent="0">
              <a:buNone/>
            </a:pP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Электронная версия доступна по адресу: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u="sng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en-US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://met.emissia.org/offline/2018/content2018.htm</a:t>
            </a:r>
            <a:endParaRPr lang="ru-RU" u="sng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" b="2916"/>
          <a:stretch/>
        </p:blipFill>
        <p:spPr>
          <a:xfrm>
            <a:off x="8821271" y="3020993"/>
            <a:ext cx="2498687" cy="34492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3" t="8598" r="10395" b="2512"/>
          <a:stretch/>
        </p:blipFill>
        <p:spPr>
          <a:xfrm>
            <a:off x="2835797" y="4696918"/>
            <a:ext cx="1365813" cy="18779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011" y="4696918"/>
            <a:ext cx="1342984" cy="19039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67336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7227" y="2088784"/>
            <a:ext cx="7592116" cy="1280890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B050"/>
                </a:solidFill>
              </a:rPr>
              <a:t>СПАСИБО ЗА ВНИМАНИЕ!</a:t>
            </a:r>
            <a:br>
              <a:rPr lang="ru-RU" dirty="0">
                <a:solidFill>
                  <a:srgbClr val="00B050"/>
                </a:solidFill>
              </a:rPr>
            </a:b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32576" y="4145280"/>
            <a:ext cx="8915400" cy="191985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 smtClean="0"/>
              <a:t>КОНТАКТЫ:</a:t>
            </a:r>
          </a:p>
          <a:p>
            <a:pPr marL="0" indent="0" algn="ctr">
              <a:buNone/>
            </a:pPr>
            <a:r>
              <a:rPr lang="ru-RU" sz="2400" b="1" dirty="0" smtClean="0"/>
              <a:t>Белкина Наталия Вениаминовна</a:t>
            </a:r>
          </a:p>
          <a:p>
            <a:pPr marL="0" indent="0" algn="ctr">
              <a:buNone/>
            </a:pPr>
            <a:r>
              <a:rPr lang="ru-RU" sz="2400" b="1" dirty="0" smtClean="0"/>
              <a:t>+7(812)2320501</a:t>
            </a:r>
          </a:p>
          <a:p>
            <a:pPr marL="0" indent="0" algn="ctr">
              <a:buNone/>
            </a:pPr>
            <a:r>
              <a:rPr lang="en-US" sz="2400" b="1" dirty="0" smtClean="0"/>
              <a:t>shc84@list.ru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98481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ПЕДАГОГИЧЕСКИЕ ЭФФЕКТЫ</a:t>
            </a:r>
            <a:b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0056" y="308228"/>
            <a:ext cx="2133963" cy="212763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5760" y="2118168"/>
            <a:ext cx="10850108" cy="437523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активизация </a:t>
            </a:r>
            <a:r>
              <a:rPr lang="ru-RU" sz="2400" dirty="0"/>
              <a:t>интереса к предмету, повышение мотивации к обучению; </a:t>
            </a:r>
          </a:p>
          <a:p>
            <a:r>
              <a:rPr lang="ru-RU" sz="2400" dirty="0" smtClean="0"/>
              <a:t>преображение </a:t>
            </a:r>
            <a:r>
              <a:rPr lang="ru-RU" sz="2400" dirty="0"/>
              <a:t>школьника из объекта образовательного процесса в активного субъекта, что закрепляет и совершенствует полученные знания, навыки и умения, причем учитель выступает не как источник верного ответа, а как помогающий или направляющий взрослый;  </a:t>
            </a:r>
          </a:p>
          <a:p>
            <a:r>
              <a:rPr lang="ru-RU" sz="2400" dirty="0" smtClean="0"/>
              <a:t>доказательство </a:t>
            </a:r>
            <a:r>
              <a:rPr lang="ru-RU" sz="2400" dirty="0"/>
              <a:t>практического значения и актуальности школьной программы в жизни; </a:t>
            </a:r>
          </a:p>
          <a:p>
            <a:r>
              <a:rPr lang="ru-RU" sz="2400" dirty="0" smtClean="0"/>
              <a:t>умение </a:t>
            </a:r>
            <a:r>
              <a:rPr lang="ru-RU" sz="2400" dirty="0"/>
              <a:t>активно и творчески пользоваться своими знаниями.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766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ЭФФЕКТЫ</a:t>
            </a:r>
            <a:r>
              <a:rPr lang="ru-RU" dirty="0" smtClean="0">
                <a:solidFill>
                  <a:srgbClr val="00B050"/>
                </a:solidFill>
              </a:rPr>
              <a:t/>
            </a:r>
            <a:br>
              <a:rPr lang="ru-RU" dirty="0" smtClean="0">
                <a:solidFill>
                  <a:srgbClr val="00B050"/>
                </a:solidFill>
              </a:rPr>
            </a:b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3794" y="1592131"/>
            <a:ext cx="8229600" cy="3732903"/>
          </a:xfrm>
        </p:spPr>
        <p:txBody>
          <a:bodyPr>
            <a:normAutofit lnSpcReduction="10000"/>
          </a:bodyPr>
          <a:lstStyle/>
          <a:p>
            <a:r>
              <a:rPr lang="ru-RU" sz="2400" dirty="0" smtClean="0"/>
              <a:t>актуализация </a:t>
            </a:r>
            <a:r>
              <a:rPr lang="ru-RU" sz="2400" dirty="0"/>
              <a:t>предметных знаний и умений, ликвидация возможных пробелов в знаниях по конкретному общеобразовательному предмету;  </a:t>
            </a:r>
          </a:p>
          <a:p>
            <a:r>
              <a:rPr lang="ru-RU" sz="2400" dirty="0" smtClean="0"/>
              <a:t>интеграция </a:t>
            </a:r>
            <a:r>
              <a:rPr lang="ru-RU" sz="2400" dirty="0"/>
              <a:t>знаний по различным предметам;  </a:t>
            </a:r>
          </a:p>
          <a:p>
            <a:r>
              <a:rPr lang="ru-RU" sz="2400" dirty="0" smtClean="0"/>
              <a:t>интеграция </a:t>
            </a:r>
            <a:r>
              <a:rPr lang="ru-RU" sz="2400" dirty="0"/>
              <a:t>школьных и внешкольных знаний; </a:t>
            </a:r>
          </a:p>
          <a:p>
            <a:r>
              <a:rPr lang="ru-RU" sz="2400" dirty="0" smtClean="0"/>
              <a:t>достижение </a:t>
            </a:r>
            <a:r>
              <a:rPr lang="ru-RU" sz="2400" dirty="0" err="1"/>
              <a:t>метапредметных</a:t>
            </a:r>
            <a:r>
              <a:rPr lang="ru-RU" sz="2400" dirty="0"/>
              <a:t> результатов; </a:t>
            </a:r>
          </a:p>
          <a:p>
            <a:r>
              <a:rPr lang="ru-RU" sz="2400" dirty="0" smtClean="0"/>
              <a:t>общекультурное </a:t>
            </a:r>
            <a:r>
              <a:rPr lang="ru-RU" sz="2400" dirty="0"/>
              <a:t>развитие учащихся; </a:t>
            </a:r>
          </a:p>
          <a:p>
            <a:r>
              <a:rPr lang="ru-RU" sz="2400" dirty="0" smtClean="0"/>
              <a:t>приобщение </a:t>
            </a:r>
            <a:r>
              <a:rPr lang="ru-RU" sz="2400" dirty="0"/>
              <a:t>к научно-исследовательской деятельности. 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1365" y="3025756"/>
            <a:ext cx="3435276" cy="318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61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ЭФФЕКТЫ</a:t>
            </a:r>
            <a:b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5721" y="1531172"/>
            <a:ext cx="8915400" cy="3169920"/>
          </a:xfrm>
        </p:spPr>
        <p:txBody>
          <a:bodyPr>
            <a:normAutofit lnSpcReduction="10000"/>
          </a:bodyPr>
          <a:lstStyle/>
          <a:p>
            <a:r>
              <a:rPr lang="ru-RU" sz="2800" dirty="0" smtClean="0"/>
              <a:t>обогащение </a:t>
            </a:r>
            <a:r>
              <a:rPr lang="ru-RU" sz="2800" dirty="0"/>
              <a:t>житейского опыта учащихся;  </a:t>
            </a:r>
          </a:p>
          <a:p>
            <a:r>
              <a:rPr lang="ru-RU" sz="2800" dirty="0" smtClean="0"/>
              <a:t>применение </a:t>
            </a:r>
            <a:r>
              <a:rPr lang="ru-RU" sz="2800" dirty="0"/>
              <a:t>и перенос полученных знаний по предмету в </a:t>
            </a:r>
            <a:r>
              <a:rPr lang="ru-RU" sz="2800" dirty="0" smtClean="0"/>
              <a:t>повседневную жизнь;  </a:t>
            </a:r>
            <a:endParaRPr lang="ru-RU" sz="2800" dirty="0"/>
          </a:p>
          <a:p>
            <a:r>
              <a:rPr lang="ru-RU" sz="2800" dirty="0" smtClean="0"/>
              <a:t>развитие </a:t>
            </a:r>
            <a:r>
              <a:rPr lang="ru-RU" sz="2800" dirty="0"/>
              <a:t>партнерских отношений между участниками образовательного процесса; </a:t>
            </a:r>
            <a:endParaRPr lang="ru-RU" sz="2800" dirty="0" smtClean="0"/>
          </a:p>
          <a:p>
            <a:r>
              <a:rPr lang="ru-RU" sz="2800" dirty="0" smtClean="0"/>
              <a:t>ориентация </a:t>
            </a:r>
            <a:r>
              <a:rPr lang="ru-RU" sz="2800" dirty="0"/>
              <a:t>в ключевых проблемах современной жизни. 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743" y="4731126"/>
            <a:ext cx="6211963" cy="175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93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0287" y="427341"/>
            <a:ext cx="6812609" cy="1280890"/>
          </a:xfrm>
        </p:spPr>
        <p:txBody>
          <a:bodyPr/>
          <a:lstStyle/>
          <a:p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ЭКОНОМИЧЕСКИЙ ЭФФЕКТ</a:t>
            </a:r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5308" y="2133600"/>
            <a:ext cx="10719304" cy="3777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/>
              <a:t>У</a:t>
            </a:r>
            <a:r>
              <a:rPr lang="ru-RU" sz="2800" dirty="0" smtClean="0"/>
              <a:t>же </a:t>
            </a:r>
            <a:r>
              <a:rPr lang="ru-RU" sz="2800" dirty="0"/>
              <a:t>в урочной деятельности происходит популяризация </a:t>
            </a:r>
            <a:r>
              <a:rPr lang="ru-RU" sz="2800" dirty="0" smtClean="0"/>
              <a:t>специальностей, ввиду </a:t>
            </a:r>
            <a:r>
              <a:rPr lang="ru-RU" sz="2800" dirty="0"/>
              <a:t>чего происходит экономия </a:t>
            </a:r>
            <a:r>
              <a:rPr lang="ru-RU" sz="2800" dirty="0" smtClean="0"/>
              <a:t>часов </a:t>
            </a:r>
            <a:r>
              <a:rPr lang="ru-RU" sz="2800" dirty="0"/>
              <a:t>на </a:t>
            </a:r>
            <a:r>
              <a:rPr lang="ru-RU" sz="2800" dirty="0" err="1"/>
              <a:t>профориентационную</a:t>
            </a:r>
            <a:r>
              <a:rPr lang="ru-RU" sz="2800" dirty="0"/>
              <a:t> </a:t>
            </a:r>
            <a:r>
              <a:rPr lang="ru-RU" sz="2800" dirty="0" smtClean="0"/>
              <a:t>деятельность.</a:t>
            </a:r>
            <a:endParaRPr lang="ru-RU" sz="2800" dirty="0"/>
          </a:p>
          <a:p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918" y="3905025"/>
            <a:ext cx="2613213" cy="261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1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4809" y="304848"/>
            <a:ext cx="6056222" cy="1280890"/>
          </a:xfrm>
        </p:spPr>
        <p:txBody>
          <a:bodyPr/>
          <a:lstStyle/>
          <a:p>
            <a:r>
              <a:rPr lang="ru-RU" dirty="0" smtClean="0">
                <a:solidFill>
                  <a:srgbClr val="00B050"/>
                </a:solidFill>
              </a:rPr>
              <a:t>АВТОРСКИЙ КОЛЛЕКТИВ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908" y="1354083"/>
            <a:ext cx="2564859" cy="3443827"/>
          </a:xfrm>
        </p:spPr>
      </p:pic>
      <p:sp>
        <p:nvSpPr>
          <p:cNvPr id="5" name="TextBox 4"/>
          <p:cNvSpPr txBox="1"/>
          <p:nvPr/>
        </p:nvSpPr>
        <p:spPr>
          <a:xfrm>
            <a:off x="3473804" y="5206700"/>
            <a:ext cx="57182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Елена Витальевна Пискунова, </a:t>
            </a:r>
          </a:p>
          <a:p>
            <a:r>
              <a:rPr lang="ru-RU" sz="2800" b="1" dirty="0" err="1" smtClean="0"/>
              <a:t>д.п.н</a:t>
            </a:r>
            <a:r>
              <a:rPr lang="ru-RU" sz="2800" b="1" dirty="0" smtClean="0"/>
              <a:t>., профессор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49221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7874266" cy="128089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АВТОРСКИЙ КОЛЛЕКТИВ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1" b="5760"/>
          <a:stretch/>
        </p:blipFill>
        <p:spPr>
          <a:xfrm>
            <a:off x="4628172" y="1498402"/>
            <a:ext cx="2366808" cy="3310265"/>
          </a:xfrm>
        </p:spPr>
      </p:pic>
      <p:sp>
        <p:nvSpPr>
          <p:cNvPr id="5" name="TextBox 4"/>
          <p:cNvSpPr txBox="1"/>
          <p:nvPr/>
        </p:nvSpPr>
        <p:spPr>
          <a:xfrm>
            <a:off x="3410174" y="5034579"/>
            <a:ext cx="65514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Наталия Вениаминовна Белкина, </a:t>
            </a:r>
          </a:p>
          <a:p>
            <a:r>
              <a:rPr lang="ru-RU" sz="2800" b="1" dirty="0" err="1" smtClean="0"/>
              <a:t>к.п.н</a:t>
            </a:r>
            <a:r>
              <a:rPr lang="ru-RU" sz="2800" b="1" dirty="0" smtClean="0"/>
              <a:t>., доцент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7046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47594" y="624110"/>
            <a:ext cx="8068237" cy="1280890"/>
          </a:xfrm>
        </p:spPr>
        <p:txBody>
          <a:bodyPr/>
          <a:lstStyle/>
          <a:p>
            <a:r>
              <a:rPr lang="ru-RU" dirty="0" smtClean="0">
                <a:solidFill>
                  <a:srgbClr val="00B050"/>
                </a:solidFill>
              </a:rPr>
              <a:t>АВТОРСКИЙ КОЛЛЕКТИВ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212" y="1389058"/>
            <a:ext cx="2312894" cy="3470091"/>
          </a:xfrm>
        </p:spPr>
      </p:pic>
      <p:sp>
        <p:nvSpPr>
          <p:cNvPr id="5" name="TextBox 4"/>
          <p:cNvSpPr txBox="1"/>
          <p:nvPr/>
        </p:nvSpPr>
        <p:spPr>
          <a:xfrm>
            <a:off x="3498882" y="4946873"/>
            <a:ext cx="7172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Дарья Николаевна Шевцова, </a:t>
            </a:r>
          </a:p>
          <a:p>
            <a:r>
              <a:rPr lang="ru-RU" sz="2800" b="1" dirty="0" smtClean="0"/>
              <a:t>учитель математики и информатики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02629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1110" y="365927"/>
            <a:ext cx="8229268" cy="1280890"/>
          </a:xfrm>
        </p:spPr>
        <p:txBody>
          <a:bodyPr/>
          <a:lstStyle/>
          <a:p>
            <a:r>
              <a:rPr lang="ru-RU" dirty="0" smtClean="0">
                <a:solidFill>
                  <a:srgbClr val="00B050"/>
                </a:solidFill>
              </a:rPr>
              <a:t>АВТОРСКИЙ КОЛЛЕКТИВ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389" y="1264555"/>
            <a:ext cx="2462379" cy="3717711"/>
          </a:xfrm>
        </p:spPr>
      </p:pic>
      <p:sp>
        <p:nvSpPr>
          <p:cNvPr id="5" name="TextBox 4"/>
          <p:cNvSpPr txBox="1"/>
          <p:nvPr/>
        </p:nvSpPr>
        <p:spPr>
          <a:xfrm>
            <a:off x="3406369" y="5125275"/>
            <a:ext cx="75449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Владимир Владимирович Обухович, </a:t>
            </a:r>
          </a:p>
          <a:p>
            <a:r>
              <a:rPr lang="ru-RU" sz="2800" b="1" dirty="0" smtClean="0"/>
              <a:t>учитель МХК и ОДНКНР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84102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6532" y="204395"/>
            <a:ext cx="6486997" cy="120890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ДЛЯ ЧЕГО? </a:t>
            </a:r>
            <a:endParaRPr lang="ru-RU" b="1" dirty="0">
              <a:solidFill>
                <a:srgbClr val="00B050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117350"/>
              </p:ext>
            </p:extLst>
          </p:nvPr>
        </p:nvGraphicFramePr>
        <p:xfrm>
          <a:off x="914399" y="1495313"/>
          <a:ext cx="10757647" cy="48947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7452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КАК?</a:t>
            </a: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1366221"/>
            <a:ext cx="10227833" cy="47297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методических рекомендациях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раскрывается понятие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практико-ориентированного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задания,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использования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уроке,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приводится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и примеры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заданий,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дается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- «семь шагов» - по составлению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заданий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приведены рекомендации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решению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использованию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профориентационной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работе.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22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КАК?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1366221"/>
            <a:ext cx="10227833" cy="47297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приложениях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представлены 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 заданий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Л.С.Ильюшина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профессиограммы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специальностей относящихся к морскому делу,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схемы связи специальностей и учебного предмета,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практико-ориентированных заданий морской тематики по предметам общеобразовательного цикла. 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44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623</TotalTime>
  <Words>806</Words>
  <Application>Microsoft Office PowerPoint</Application>
  <PresentationFormat>Широкоэкранный</PresentationFormat>
  <Paragraphs>122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Arial</vt:lpstr>
      <vt:lpstr>Calibri</vt:lpstr>
      <vt:lpstr>Century Gothic</vt:lpstr>
      <vt:lpstr>Times New Roman</vt:lpstr>
      <vt:lpstr>Wingdings 3</vt:lpstr>
      <vt:lpstr>Легкий дым</vt:lpstr>
      <vt:lpstr>КОНКУРС ИННОВАЦИОННЫХ ПРОДУКТОВ 2019</vt:lpstr>
      <vt:lpstr>ЧТО?</vt:lpstr>
      <vt:lpstr>АВТОРСКИЙ КОЛЛЕКТИВ</vt:lpstr>
      <vt:lpstr>АВТОРСКИЙ КОЛЛЕКТИВ</vt:lpstr>
      <vt:lpstr>АВТОРСКИЙ КОЛЛЕКТИВ</vt:lpstr>
      <vt:lpstr>АВТОРСКИЙ КОЛЛЕКТИВ</vt:lpstr>
      <vt:lpstr>ДЛЯ ЧЕГО? </vt:lpstr>
      <vt:lpstr>КАК? </vt:lpstr>
      <vt:lpstr>КАК? </vt:lpstr>
      <vt:lpstr> «Семь шагов» конструирования практико-ориентированного задания </vt:lpstr>
      <vt:lpstr>Пример задания по технологии (теоретическое задание)</vt:lpstr>
      <vt:lpstr>Пример задания по биологии (теоретико-экспериментальное)</vt:lpstr>
      <vt:lpstr>Пример задания по физике (расчетное задание)</vt:lpstr>
      <vt:lpstr>Пример задания по физике (изобретательское)</vt:lpstr>
      <vt:lpstr>Пример задания по английскому языку</vt:lpstr>
      <vt:lpstr>ЧТО ДАЕТ?</vt:lpstr>
      <vt:lpstr>ДЛЯ КОГО?</vt:lpstr>
      <vt:lpstr>ДЛЯ КОГО?</vt:lpstr>
      <vt:lpstr>ДЛЯ КОГО?</vt:lpstr>
      <vt:lpstr>ЧТО НОВОГО? </vt:lpstr>
      <vt:lpstr>ЭФФЕКТЫ ДЛЯ СИСТЕМЫ ОБРАЗОВАНИЯ</vt:lpstr>
      <vt:lpstr>Инновационный продукт – победитель Всероссийского конкурса методических пособий, организованного министерством морского и речного транспорта</vt:lpstr>
      <vt:lpstr>ГОТОВНОСТЬ ДЛЯ ВНЕДРЕНИЯ</vt:lpstr>
      <vt:lpstr>СПАСИБО ЗА ВНИМАНИЕ! </vt:lpstr>
      <vt:lpstr>ПЕДАГОГИЧЕСКИЕ ЭФФЕКТЫ </vt:lpstr>
      <vt:lpstr>ОБРАЗОВАТЕЛЬНЫЕ ЭФФЕКТЫ </vt:lpstr>
      <vt:lpstr>СОЦИАЛЬНЫЕ ЭФФЕКТЫ </vt:lpstr>
      <vt:lpstr>ЭКОНОМИЧЕСКИЙ ЭФФЕКТ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Белкина</cp:lastModifiedBy>
  <cp:revision>48</cp:revision>
  <dcterms:created xsi:type="dcterms:W3CDTF">2019-03-31T12:48:09Z</dcterms:created>
  <dcterms:modified xsi:type="dcterms:W3CDTF">2019-04-05T13:19:38Z</dcterms:modified>
</cp:coreProperties>
</file>